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74" r:id="rId6"/>
    <p:sldId id="273" r:id="rId7"/>
    <p:sldId id="272" r:id="rId8"/>
    <p:sldId id="270" r:id="rId9"/>
    <p:sldId id="271" r:id="rId10"/>
    <p:sldId id="269" r:id="rId11"/>
    <p:sldId id="268" r:id="rId12"/>
    <p:sldId id="267" r:id="rId13"/>
    <p:sldId id="266" r:id="rId14"/>
    <p:sldId id="265" r:id="rId15"/>
    <p:sldId id="264" r:id="rId16"/>
    <p:sldId id="263" r:id="rId17"/>
    <p:sldId id="262" r:id="rId18"/>
    <p:sldId id="261" r:id="rId19"/>
    <p:sldId id="260" r:id="rId20"/>
    <p:sldId id="259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D7623-B715-4974-8271-D9F8D8AC3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18840FD-ED19-4280-A52B-BC2455D14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DE6698-2CDB-4BDE-8636-935B997D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355F-7CD4-4F29-8E8B-78A844268B54}" type="datetimeFigureOut">
              <a:rPr lang="de-DE" smtClean="0"/>
              <a:t>24.05.2020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764626-5413-4A59-95F3-8631064EF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2B05A5-7A43-417B-B19F-BD8CB8D08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B747-C1E1-454D-88A3-7AD107C34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73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A89CD-BA8B-4D2D-A01A-98D388244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E644E0-3D83-46D2-B56A-6DD98B5EF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4F2901-D66E-499A-B339-45E52D808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355F-7CD4-4F29-8E8B-78A844268B54}" type="datetimeFigureOut">
              <a:rPr lang="de-DE" smtClean="0"/>
              <a:t>24.05.2020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3A12CF-6533-4E94-AD47-E15CF5A7B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B53604-4671-4A41-969C-50D7A72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B747-C1E1-454D-88A3-7AD107C34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16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C11276-1188-4065-B333-C4F610DDA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AF7DFF4-DA76-42B2-9E6F-2EEC7DC07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AC2130-2F36-41BB-953D-0191E25C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355F-7CD4-4F29-8E8B-78A844268B54}" type="datetimeFigureOut">
              <a:rPr lang="de-DE" smtClean="0"/>
              <a:t>24.05.2020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F5DC94-F89D-40D9-8EE7-AACF390CE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D9DB88-0B72-4BEA-89BE-D75B38D4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B747-C1E1-454D-88A3-7AD107C34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59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870B7-A3F5-40D8-AEE0-23EC1E85E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4EFF93-9E48-4F9B-AFBB-5684D760A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60DD76-8C5E-4171-A8A8-2C1782D5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355F-7CD4-4F29-8E8B-78A844268B54}" type="datetimeFigureOut">
              <a:rPr lang="de-DE" smtClean="0"/>
              <a:t>24.05.2020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C045B5-6998-485E-BEA0-FEB8F73E3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EF7AA7-C52A-4355-8768-C3D28549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B747-C1E1-454D-88A3-7AD107C34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69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447487-E8E3-4B00-BB6D-0634CFA5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55396C-6AF4-46B3-84FB-E3A9F5BD7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57DF51-2965-462E-8FA9-481AC9DB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355F-7CD4-4F29-8E8B-78A844268B54}" type="datetimeFigureOut">
              <a:rPr lang="de-DE" smtClean="0"/>
              <a:t>24.05.2020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02707E-CAAE-4217-96CA-A1CD7C05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67B221-164A-4040-9BB8-3F67093C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B747-C1E1-454D-88A3-7AD107C34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91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25A58-85A1-445B-854B-08174390D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501E7A-5D0B-4930-97F2-1CE6A898F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528FB1-5B52-42E7-A89F-21C1775EC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15D0E6-F858-4EB3-9D05-650C6BE3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355F-7CD4-4F29-8E8B-78A844268B54}" type="datetimeFigureOut">
              <a:rPr lang="de-DE" smtClean="0"/>
              <a:t>24.05.2020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C6AF38-36B7-4B32-A2FD-4D15D5B5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23B46-04E8-4CF3-BB75-2697903E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B747-C1E1-454D-88A3-7AD107C34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010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8BA7D-56CD-49F5-904C-06400FDCD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4AD2E4-6AB0-41EC-A8D3-9F759A760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BE3F73-28A5-47AF-8793-C50A626CE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571057A-4AEA-44DD-A043-7ED7C2722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FF8CED6-A46F-4D07-B5F8-FE2783877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9186A3-2E82-43C6-BF5D-01E6CA397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355F-7CD4-4F29-8E8B-78A844268B54}" type="datetimeFigureOut">
              <a:rPr lang="de-DE" smtClean="0"/>
              <a:t>24.05.2020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A75F7D3-D42A-4302-A02B-0326E6F4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4F13569-07E5-43AC-8EEC-A42965DC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B747-C1E1-454D-88A3-7AD107C34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93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A1F230-FDC7-495F-A427-76D4F09F7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8EB70E2-F144-4ACE-969E-4DF0AB1CB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355F-7CD4-4F29-8E8B-78A844268B54}" type="datetimeFigureOut">
              <a:rPr lang="de-DE" smtClean="0"/>
              <a:t>24.05.2020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EB303F-C40B-42F3-A49F-6A3471472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BB8EF3-6757-44DC-8350-2F7A4835D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B747-C1E1-454D-88A3-7AD107C34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218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CFC8843-727C-4B92-AB74-7CFE12B5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355F-7CD4-4F29-8E8B-78A844268B54}" type="datetimeFigureOut">
              <a:rPr lang="de-DE" smtClean="0"/>
              <a:t>24.05.2020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6A88192-2CF7-472D-A822-E64F1722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B42259-7117-48CF-A25E-DE0DBC31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B747-C1E1-454D-88A3-7AD107C34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03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2EE34-31DA-41E2-BEB4-52CFBE08D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1F9FCA-E60F-4098-AA7B-A03ACC47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5748D0-1629-496E-9108-78484363E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4A2E46-170F-4FC9-BB52-F6E88F84C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355F-7CD4-4F29-8E8B-78A844268B54}" type="datetimeFigureOut">
              <a:rPr lang="de-DE" smtClean="0"/>
              <a:t>24.05.2020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F552E96-BB70-4226-B57F-D23360EB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40BD21E-A47F-454B-87B8-66274C7F9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B747-C1E1-454D-88A3-7AD107C34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451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8885D8-F616-4CEE-B6F4-5A5626EBA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F5FAB4C-1944-4BE3-B5DE-CA7EE2E33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E04B16-3E41-46AA-811B-56E8E567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0A9CF3-667B-4C24-AC3A-DDA829317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355F-7CD4-4F29-8E8B-78A844268B54}" type="datetimeFigureOut">
              <a:rPr lang="de-DE" smtClean="0"/>
              <a:t>24.05.2020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9ECABE-FDB0-43DD-A7C5-1D8AE363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55FF94-E755-42C0-93FD-8E9E1602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FB747-C1E1-454D-88A3-7AD107C34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7801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B5A314-C9CD-46D3-B9D3-2D0EC26D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15E463-AB97-48EA-B557-06359C573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CA5955-898B-41E7-849D-F48B4BB86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B355F-7CD4-4F29-8E8B-78A844268B54}" type="datetimeFigureOut">
              <a:rPr lang="de-DE" smtClean="0"/>
              <a:t>24.05.2020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403667-9413-471D-BAB0-7806FE291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99FED-B4A6-4860-91E1-99EE2D233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FB747-C1E1-454D-88A3-7AD107C34C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42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Puzzlespiel – St. Elisabeth Kindergarten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Zum Starten des Spiels „F5“ drücken und dann per Mausklick oder mittels der Pfeiltasten oder der Leertaste fortfahren.</a:t>
            </a:r>
          </a:p>
          <a:p>
            <a:r>
              <a:rPr lang="de-DE" dirty="0"/>
              <a:t>Viel Spaß beim Erraten der Bilder!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1AA7D5-82BC-49DB-8CBD-759FD74B7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550" y="3772315"/>
            <a:ext cx="2755808" cy="26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02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CA8B8BC1-ECA6-44B4-A044-D78D6235271D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80C0CD30-7FD1-48F4-B713-7952074AE258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C09D8E15-7ADA-40EA-BF31-331A4D13B313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AB305439-1F1B-4E11-AEFD-88132F2CDD8A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B531D1C4-3AA6-48C0-BEED-5F499FE74988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7A8836DE-C94B-4F8D-BC5A-5D76EA9FD047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9D3A3CBD-863B-4F49-8C62-5CC087743245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0ED89123-28CF-4A92-B1A1-0F3C5CD834C9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28029A55-A7EF-48FF-AD8C-A6FDEF5E8BCE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34CF5313-D9AE-4429-800A-08FEE9B57D7D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E9B8D777-B721-4295-94B4-B60BB8553ECE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199D6087-1D8D-4850-BBAA-152D599D836C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C85FF7D9-4611-4E52-8233-7EEFE4EF032E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081C1205-0119-4EA7-8969-DE9192A06B3C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76448D6D-88CE-4C68-83FB-15C638E868A0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77BCC541-2623-439D-89A2-16B3B7E334C1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C8FFBDBD-BEB9-4491-A1B0-7FAA22F5AA76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60836E62-22A7-433A-A7A9-A59AD45D1EC9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793B38BB-AD4D-4964-8865-F074F3ECC0F9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175E32B3-D667-4786-B644-8A37030FC121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AB824393-E614-4C86-ACC0-61319D165A12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08EA3654-927A-41D4-9A4F-4E910DC74220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0C27F4DC-E7D2-4BAB-ABB0-C484A9A82682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3214A9DD-C414-4C39-8260-F84EA9EABB6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536940DF-574B-400D-86A2-D7C74728B3D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99F5BC02-01F2-46BC-B177-05D4692A2EF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D3BE2E1F-DFD7-4E54-88C0-E8F1DE0F4BCB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56678A21-CAAC-4D6C-BEA2-F35DF239FC2A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FDEDAC1E-076D-4FED-9D47-57FDFAAC4AEC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1B8550D2-1D60-4E0B-BE8E-955434EF8A37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00BB92C7-C2D9-45F5-9673-E8B868DA9B05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E509065F-FDC5-4D2D-8149-CFA71823C46E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86519664-8BB8-4938-BC5C-0086F79C2189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F361A2E9-2199-4A41-A6F5-CC606F985281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F45E427D-6DBD-4D3D-B13B-4929C7AA0F9F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2D2E0296-FC44-4DD6-93D4-54302DC86B57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BD09BF42-F326-4386-ADF8-4990C6BC296D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D74889B2-D9BA-47B3-82B6-717CD1B68C05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8EC63ED1-23CB-430C-AC26-52F92B7CC462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C4B1E333-ED81-4E2E-8D0C-9AFE7377468E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0F979002-94D9-46EA-AA95-0D5FAECE4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9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EEA53D76-DE8F-4F34-BFD7-1CE71612485A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17B42F2E-4F16-4711-9494-042A5BEADBEE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4E75ABA1-03E6-46B1-94A9-DF7C8D5E6FBF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3722AF87-E28E-408F-8D57-87017EC40A22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FD98230B-D6B8-454D-B3B7-59B33F7A188D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EA1BD668-7F2D-4E52-B903-506AF039E534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4ADE7F5C-D5E4-4887-92CD-573FDB0CD74F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27F1C956-477F-4A95-8B83-271C67B0E364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12E3C0E0-1973-4E12-B7CD-9E951BC9D2CC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65942B87-B698-49EE-956C-7AE2B7AED0D0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88FB1320-0E96-422A-8A58-485304015251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9D954243-1FCA-4C90-A731-11D9587B00CE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0B9C6399-F46B-46CE-BC7A-A525831CCB8E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B7A5B64D-5409-4C9F-8319-1DE07E48D9EB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9DBC7FB4-2329-4C61-9629-6B9C3ED3129A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93CE7E07-3E19-4432-BD13-D8E95888ECCD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61541633-333A-4276-9717-4E37E379A2DD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6099F5C8-88D6-435F-A3CB-A242D6E5E8E8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DEF9BF05-A0C8-4BF7-AE5D-4EE37D052E48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67F105F1-4F62-4D16-9A7D-4CB05213D1DA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41540245-3B97-431A-8B42-5805F60F2D13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C5A569D5-A5FE-4679-861B-140E29DF846B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3BF6ADB2-F5D1-46D3-ABB0-472C751AD6B6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02C3FA9D-E6B9-41BA-9BE2-B267CBC5AD6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F8FDA4AC-4C32-4FC9-8C78-5380681ADF4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513898ED-A13C-4574-B404-DAA172DB261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484C8AE2-7C26-4D1E-898A-FC236127A1BE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3B1F8ADE-22C3-4FF6-989A-DD2D2D59B475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D8994AC9-4F3E-4B7E-B3C3-F6516380A9A8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21389A27-49CB-4333-95FF-870AC06503F8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2B95C285-A59A-4A57-99CB-C4EA8978B649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9B0CC597-F050-49C5-9C6F-ADABCE8F5902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C81E7E37-86A0-4337-8864-6B02E3FE8872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5D38E51A-985B-4348-B791-82DB4101426B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07EB40A6-CCED-4A90-9482-40487B81044B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033B5324-46E4-4F19-9F0C-8BE6429F7AD4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3284C35E-C74D-4E7B-8707-F765ADD32740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1BE0AF61-04B0-4BA1-899C-30D2217D1FB8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5A60161C-FA0A-4EB6-A5FF-B4FEF00C219B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2600AC6A-EAEA-473F-9847-6AFB2BC83F69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EC79EAF7-577E-48F6-B064-7F4F300D7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5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C3797F9F-2B7D-4FF3-90F6-E944C98C558E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67734FF3-F3B6-4638-AA26-7C0896E70AF4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3A13FB92-A331-42AE-A1D7-ACD231AEEF2E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CA3715F6-853A-42C6-83DE-CFFF16503938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7539F5A1-9C54-4CBC-9B34-EE91596D3320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9EC18CC1-0996-4976-AAAB-01A2A82C92F9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085B0448-4D3D-41DC-B28D-F7B389E6D65F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B3A4F94F-1B08-4EDD-B814-323699050863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45BAD4D9-9C13-4DD2-93B2-CF643EC21E77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FFEBAF33-92C5-4518-8806-913FC50E25D2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B35D340D-EC58-494D-9700-66C51C279D6D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B41C474A-F51A-43DA-9E77-10418AD4DD43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49C45EAF-9A19-4880-AF10-9FA7E1A7776A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7D6215D3-EA0E-4404-8DCF-DF64A8231CAF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EFA1D7AF-1039-46C0-982D-0B5DF4AAA0E3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FCA3B1B2-7580-4549-BE39-7FFE93857812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18CA3A60-EF51-4533-935C-0A22F36F3E46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C58263B2-B01D-47E2-9983-4B1A58E25FE5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D3DAFBE8-306E-4DE7-A724-894A64DD38AD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6494BD6F-79F1-42FE-AC26-670FBAF203C3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293439AF-E3C0-4F85-99F5-CABC3C45FCD8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CACE2303-EC79-4408-A1B7-61AD44985D83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18C90904-95DF-4404-A800-64476B4EA2C1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079448A1-CBBC-4F88-B53B-8C3FB7D50F3A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47278FEF-B64C-4DCB-A45B-BD9BD6EAA4F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4A3A69EB-B240-4AE2-AF37-CA69962C671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BA97AF1F-A0E0-47AD-AEDA-355F30FBC61A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77174FD6-99DB-418E-80A7-3F10B61AEBBD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1C47F047-282F-4B98-99B5-B740CE92E963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C76FF875-2D8E-48BA-A43F-4AA33BD283EB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7FD0BF75-D98D-4283-9481-51D5DB6764AE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D3F0BC6C-8217-48E4-B9F6-8D1420E43E03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0EE464BA-8A9F-48A9-8D66-FB9E860958A2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E5EB4429-FC6D-4DC1-9EE1-C19DC916B1EE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03EA9742-9375-4538-8ABA-845AE4EFB94A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0051A763-3A23-4204-BCCF-15C8B6321E27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ED2BD7C7-E30F-4BAD-A0BD-E6B64E114391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28C33F79-72EB-4F3E-835C-76E7A0DB5FB2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05F1D02B-C564-4E05-9F13-E5B1570096B2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B90D9AFB-58A5-440E-8C33-B3D1470F6052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4A35D792-CE7E-482D-B531-5BFCA1361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3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EC4496A5-174E-4785-B22F-E33645DD0C36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0DDEF72D-AD6C-4A6F-A1ED-D6A111C6FC75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4CBD63B0-6076-4BF4-810D-CF67B96AFB6C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FB279B2E-5EC5-4460-8183-5250F96DFC37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AAA302D2-8D51-4596-8B05-206E1D61C0E8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FD11974B-61F2-4832-A37E-49ED3D6D1D85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67061802-F907-457B-A284-A5470BB631E0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591D0163-3B66-4E5D-9125-5C3DA65E8281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CC1DF219-D155-4763-897A-AAE2DFB12101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D226F906-7573-45C5-A580-3860600CD7CC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2FACE211-C52A-40A2-8069-0FA5873B57E4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51713D71-FB78-46B3-8710-7748A1068A80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86C8D931-7346-48C5-9380-824680B0F2DA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F7FECDCF-26D7-41EC-8668-3845E5E2ED06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B8C0E45F-D9F7-468A-BB37-C6134ACCD6CC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200B5155-30EA-45B4-BC7D-0EB534F13EEF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A6C420FE-6681-460A-9101-142D6645E93B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3956961B-0393-4273-8C9D-EAC5AE531D43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8EA1C5ED-F87A-4F00-A410-67365D56F8E1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6BD6FE9D-F46F-4523-A815-5C206D075BDE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021B5FF8-9B19-4D1B-A5B7-B43DA7021BB2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0BAA7C3C-3EA1-4DEA-A596-8391796856E2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B7988890-A5D6-4121-B956-A38819C6B482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8BB90E33-85BF-477D-9AB0-623AB6875340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AC866901-ED88-4B58-8BB6-F7A614A009F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45179E98-03A3-4595-B7A9-CF6E71786C9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B8CCCC05-D635-40CC-84D9-8E11072E187B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B7C387BC-A32E-4948-B585-59D32C43C2DE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5691D600-6D29-4DC7-A1DC-BD6B02CA2F43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CF66BAC9-C3EA-4EE8-80C1-363574FD86E6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2F82E700-B4D8-465D-B6C8-810C64080F92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6F30A3C4-7F01-420D-B613-9CF34E473FF6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9BC4E1C3-A9C8-4BB0-8F8C-9B1EBA01C3DC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54D73661-2E13-4256-B9F1-4A3C1F43FD74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A32AF36F-BD1E-4DAD-BBD1-09C961B5F38B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06B2BCB1-F22E-48BC-9D96-D749AB0DF3A5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17DD65A5-484E-499B-96C4-C9C36EB5939A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63F641C9-8564-4E18-9162-E56608CDE93B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86B32BF5-9343-4F85-9FBD-ED3A51AAD23B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F3EA136E-608A-4E84-9779-6BAE0411001B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F9993641-BE93-4C36-AE18-1DB731436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5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582E6BFD-C66C-46A4-9C23-5CD159D7E503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5D5A2056-C767-4F22-B2D1-49507E8BA6E5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B3311EDE-DF7C-46DF-B783-36DD485D4701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9AB51220-E73E-485A-ABAF-B12D9C3BB155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BDCE6D14-7A45-4B95-9C79-22F7810B2836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646A8B52-5AC0-4D7C-BAB6-DEFB6735AFFF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10E4E66C-FB9D-42BA-8CF3-401D944ADE16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7C1132DB-AB35-4831-B07A-3675E5C6B811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94492127-6EBA-4E6D-8CB8-5BC1B65EDC62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5BBAC87F-F1F9-4A82-B83A-4909F56E60BF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7B48F577-901E-4EEE-9E28-D15977DD6E89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B59B4885-81AB-4DBC-9B2D-4BD4EB4988A7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BE22403A-C070-4C06-AA27-4090A56A491A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9CDD5B00-898A-4DA5-B81B-A6D859835998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9DF70983-FC85-4FB5-8D60-72CAF7979A08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C3D40CB8-642B-415C-B8B1-2D105737C3A4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4F4F242F-E699-4FC7-BE65-EAF8E50CBED1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781BDAB0-0987-4BCA-A8C6-6A65D6F92C03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881356AD-115D-4163-B3BE-036B135EE5BE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FD7CDC62-BC70-4A3B-B0C8-F33E13361445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FB39B0C6-00F8-4695-8163-1480BFC0C531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82A7654D-59EA-4F18-9D0F-DE3463A7B7EA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1160A469-EE89-401E-98BF-7909BC612534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E802FA12-E83D-41AF-AE97-1A3D26CCD17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623F783B-3026-4662-8A40-1E8AAE62502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532EA775-59C2-4055-B776-535F4B75B3A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C73C68E6-937B-4F43-9020-906D341085F0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48811952-46EC-4CB6-ACAD-23DA3B98C50A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B9CA6B96-AF66-4A4C-B27C-44917B2F5240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F89CADB8-987E-4056-B139-226D8E7AD750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13E86A31-727C-4692-9D8F-4AE815B195B7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A0D7BD7D-85BF-4060-B536-D47AB9D4FA5D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5184EFB4-3DE1-4C0D-8602-2CD483FD2E56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AC39DB04-DA63-4B73-A0F1-658CF27CE550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154AA1C5-B311-458B-AF99-A4F88238E6E1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EFBBF811-A926-489E-A153-4A6A43EEE58D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FF3EC446-FE81-43E4-8F16-240A8E1D19EB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B9168F8E-9ACA-497D-9196-7A53BCA11F58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406DA3B9-5494-42F0-A6C9-23C732BBAA17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E60EBFF8-2FAA-44EA-BFB4-0B1A5F8E45D2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9C0BC5C5-E015-46BC-A698-3D4AF1D71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0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3A8391F4-CA12-44F3-A45C-B259EB553A6A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042880BB-E9E5-4115-985E-EDF086774692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B6203613-4024-4BC8-8AC1-5D8D662A15CF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3B1BA2DA-042E-48CA-ACCA-A1B368A961CF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4A4F9AB0-9352-4A9D-8E3B-884C03697B82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64A6043E-4835-4041-84C2-6DEAFB4F77DF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8BEA8004-24C9-443C-9079-877E2E4270FB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32094973-60ED-40D2-8688-14D529EA8CDE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A6CA6DCE-D1A3-4F8E-89A9-4B2DBB3AE717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B332AB5D-B9EE-4E75-8293-1950CB4BED08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3700B71E-8F3B-438E-B66F-D6CB7244412C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D6CCC24F-5225-4923-98C1-947189B90652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15D8D764-29AB-4B2B-A25D-71B4D2C492D1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1751BDCC-8EE2-4488-8107-F5B30826383D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1E63F107-B172-4EEE-8748-3AB3E3F978A4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08350A97-0C4D-4B8C-B98E-49FB3ABBCD16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7C6DD535-88EC-45C9-B4CA-003CD6B0DF3A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BAF92FB8-37FD-4A93-943F-AF49741CF0B5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8349B728-34F2-4EC7-8CF3-4AEC7FD1B545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00A9EDF3-829F-4D92-BAC5-B3B5F9C747CA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F91DA852-C10B-4940-80DD-E6864850C2AA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9EF8A757-5E07-4D41-A032-B29FEC72C9A5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58AF3347-B067-4D33-8A0B-8C96BB18B6CE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DCAAAFF0-9DB8-4AC6-8890-0CF5B5ED2BE6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38BA954B-3F96-48ED-A4A7-F02391C45E8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3A0C61CC-F8C3-4CC1-96B7-823C6C7ED80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92F30A35-21D3-4A08-B4B4-72CA47C6A2F9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28864AE4-0950-474B-8E09-CCEEBC2BB3AA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803DD0A7-C0E4-4AA3-877A-CD8BF72FD7D0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FF16B9FE-DD19-4A47-8B42-ABD6F2ABE60D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4B133F9E-FEF5-4167-9551-0A0D8E800A7F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1784FDC2-37FB-4673-842C-BFFABD90DF8A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8FF48C9F-D356-4247-8F58-8F0BF7B740E9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DB3A16DD-AA41-4D07-940E-3D831DE75B57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AB0E5FDD-3480-43A2-88B5-CC46D194D998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88036F1F-7414-404E-87BF-E3A90D5D8844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BFA20105-DBA5-46C0-B9C2-829410D40C2E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33C353B1-CB9A-4495-9BA0-02EFE20C1BCB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EA3D6170-673E-41F3-828A-74391DF1B14E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774E9EDA-7787-45A4-B749-699360B8F722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E5038DB5-9734-4E15-98C6-5F9D3D5A0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FE555D57-608A-40C9-AB97-B8929286D017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AD1D60B2-F6A5-4092-8E1D-7E7338F185F1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88EFA6B6-32CE-4B5B-96AD-9E0523C30388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569BE611-D461-4D08-90C0-AFCB5F22F461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4FB145DE-D506-49E2-89DA-8028D0474395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DCFE9D86-570E-47ED-A780-388B17707A66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8AA25A29-3CF5-4D25-AF4B-0DDCC2C2EF6B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4AB5437C-8020-4B39-A2DF-9AC921579B8A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F1B8D5A3-A933-4DDF-BEC1-277C182B3660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C9A8C2A5-7561-43A9-BD33-A13252FB48AB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4B9D5A91-FA21-4731-A7A4-BD2D8FFB0B18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EC9CA8C2-F162-40CD-93BD-E48502DA2F8A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1F91B2AB-92A0-42FF-B5D6-1836305A8C21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F3FB51C3-38FA-454C-8918-D71E4A5BADF9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6E16CA41-F8D1-4BFA-B27F-46A120983F16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A7F9D21C-2378-4045-9216-D6680EA329A5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2438DBB9-2164-4FB1-9F03-D90E606CA25F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87B665DA-2647-4456-9262-F7C6DD86EF72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BC4F4EC1-B739-4F6E-BB3B-0BFF02849F85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D991F2BA-E8E2-4631-9291-2C1892603CEB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5018FBA5-D1C7-464E-BC7C-E483381CF0BE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9A5518D0-128E-445C-933D-456284710C74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086486CE-2A36-4A0C-8320-5D6727E1DC24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CD3E1C7B-6A71-4D63-8DE4-140125D28505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78D9E1E8-315D-4B96-8E78-5D861A9288E0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BB3A9741-D6CE-4C88-A1CA-122E5A17765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32630F6B-56F7-41F7-B6E3-2180E2F4EA85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48B4981C-2EF7-43FD-AC7B-A38D4535042A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97CF51AB-A28C-47AF-8D79-27605ACB40F0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5DEB2964-7DF3-48D5-ACA0-5DA94FAA27B3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D64C4416-D14E-48BB-BB59-0988C383A66D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3C517B16-3A2E-4A79-9314-24B26866B819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266A591E-9749-4B7D-8B9C-B416E8A2ECB0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63926335-29E6-45F1-B809-1992A282D0C9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D7F0AAB6-B8DE-4C9C-8E0C-2729BD6A821D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1304180B-71FD-4C6B-AAE4-DF11888511AD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6C95F49D-C76B-4D07-9428-F3813561EE9F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C845AD71-4038-410F-B597-83FE3B62BDC1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F9AFF3CA-BEC2-494E-8458-D28862423E8A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9EC51356-FF26-46A3-804A-72C7790B7EE2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B370357A-6A3B-4260-8F57-F579158A4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8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D0C4366A-6EB9-4FF3-97C6-8DE94F6B45D9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A6FE1FB9-AE52-46B2-8762-5217B0180356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A24A7D68-0E63-4A27-BC67-53231E353971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CFF0229C-09C8-414B-8A22-47BC4DE7BF09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53A44BFB-40C6-4F74-A684-25CDC184DC05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FC6E69B7-4CC4-4C74-9207-7310D05E7C7C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5BB0A632-8288-489D-B705-492EF6FEA100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4C71FD1E-6ED5-46ED-8A90-5AE890B31DF8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35C01D6B-7CC7-4C13-899D-59E7A352DA34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AFB6F7E3-99AE-4F00-A023-7D64E66051FA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A4D1C834-39A0-4D5F-BA16-B62D73A96FCA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722DB6A1-871B-4902-B89E-F6EB2231F666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452B62D1-025C-441A-9D2F-0930BBAC3FA2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66349D77-0649-4004-BC0F-953CC1DB16B6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B10F1EB8-D44C-4B86-95EA-6D00FF9C157D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52C2D242-EA04-48CF-B108-7ABED007183F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3FA95C93-5507-4686-9279-8D7F1F11F626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F25789D2-CA55-4ED6-BC2E-B37ED4655D59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8AFE78F8-6A91-4706-9D01-3B0AD00D7FA1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07775B1D-D8B5-4C4B-8980-657122655C29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5F461937-C96A-4A98-87B3-D297DF504967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1FC04B5C-016C-40A0-A742-6DDC0ACD6796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CA384ADB-07C2-4BBF-94C7-6406C2765F47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9D5FE804-61FE-43CE-960F-F54DA433843C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DE79A680-9998-40FB-BE51-FFA5CC3627F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5398F68B-F90A-48E5-8D90-46D1272BFA6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29EBA76C-9C36-41A5-8606-8DCCB0F02B98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26FD69D9-F5E9-442B-9F26-64AC19D7C1A9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68496256-F8E3-415D-AFE2-4DCA6F12AB8B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244FABC0-F22E-435B-86E9-F04A6EB9970D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48A8D1BA-29C0-4A1E-A75A-A41A4236BC7D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F012CA44-86FC-4873-97B3-D4F70EFE270F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9C81366A-B791-4D6D-86C1-DD6EFD147047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1379BAE1-CABB-4B3F-976C-1E561789EC80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7AB49EDD-FD8E-42B2-AAAA-2334645C1F79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3D7C2244-6DFD-4ADC-8720-A62384F2C0E0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F2C9AE23-F709-4201-B25E-8F29E49610A6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AA129F33-C099-4879-806E-2E3B290CA037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E52784EB-5341-4F90-B312-ABAD1669A4FB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009A66BA-F39D-4F70-B6BC-9ACC7842849B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741EFA27-83F9-4DB3-956E-EFF25C448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0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E982EF75-DC75-4353-B1DD-38371D311516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911398B9-30E2-47AC-BF7C-16964796955E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4B4AF719-5C5E-4F47-B7A1-09A5F2CC7629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86FE7463-2441-4765-97A1-6EF02B9512B2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E1B903BD-C261-45A3-B1AC-3E167BC3E040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EC4861A4-6930-42A3-910E-018B8D98CBA1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B43234C1-62C6-4347-A8B7-26B9039E2AFA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DA9CA74D-7FE4-452A-A341-ABFCB168639F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5E5FE4B9-0D49-44B0-AAD7-D65306FB320D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6387FE91-6176-44E6-BD01-DCEF9162B400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3A0962D3-5286-4C81-A6DF-F4DD90793E1B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AD6917DC-5287-47DD-A2FA-78D2B1E6C404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D2EB4882-D88F-4A02-BD35-2336C38A5AF1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E9BCCB1C-9765-4A91-A1D1-BDF9F51D3D08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4D36002A-23F8-45EF-93BA-2E79B13E1076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E23BCFE6-D1B4-475B-9E96-45AF4A2475D0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419CEE9E-3A25-47ED-B328-1A423E4EAA1D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FBF3FCE9-B875-470F-AA04-39004AD98622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ECD48E19-1D49-4A60-8FB6-08C22B7C9740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40B7426F-8EED-443F-937A-B183C7624E74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0E5EED1E-FD58-4D19-9D5F-C12807FF2D65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DE92FCA4-C377-4EB2-9958-EEA1B7B102EF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0745207D-35CE-47EC-B95B-FCA561C1FC7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08C60E63-5022-4BF8-8F86-DF6D05D6E670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A300596C-8FD8-4F95-AD14-44B0E61EFC32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62C1C53F-1BCC-413A-B4D1-7A42C52AE382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586563FF-14ED-4357-9FD2-6871E44FEDCA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FC24FCF2-32DC-4079-963E-3CDE0C749754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9BD28775-6DFD-4159-B231-F29F1E2629D3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2137AE7C-253B-48CF-9A3A-41C0EBB2FA99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A5B0411A-B8C8-4BAB-B72A-894A28C047D5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CBDF5B48-1B39-432A-9FE0-0427B006BA99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9434ABC9-FBA9-42A5-A820-F0BAFDEAFAB1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0B9A625B-BFCF-47E8-82A2-006A16AAE444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70C58BF3-1C50-46EA-BA83-83F3E7CF569D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E325BB26-A658-4F1E-B03B-BECCBE508BCA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DD09909A-9AC8-407C-A165-0353FA2285C2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7FFA89B4-5EC0-4799-B894-ADC213633699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E8848691-B377-44B4-ADA9-FAEE1D0F05CB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22BD2C61-7BF3-45B9-8D42-96180E8A6F41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1848727C-B309-4412-AE93-221F04F30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A22301A4-0A14-4776-A36D-E55C00CE5353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702BB0E7-E4BA-42DE-8B74-7FA3FCAC973D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D51AD0FF-53FB-4023-8DFD-FC419020CFCA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5FFDB470-7E29-40D6-9C80-26C8DC4E0832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2BD44ED5-89A5-475E-BFC4-DF997FEB8060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1D027A91-AC41-4B17-B150-9C8B85699421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AC307D0F-A4B8-479E-A454-4ED477385D51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3CEE28BA-8842-43B8-81CC-D577EDAAFE7F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68B1B765-D6F4-41F0-AAE4-289F1221C728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BAA727B2-DBAF-4DFD-9648-A8441530258C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6B4D2760-FDB7-405A-A6F6-8F4052E84F5A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CF80C53F-C7BE-44E1-80C2-5D6BE2EDD4B8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56B49395-0289-4B3B-B570-EF6EFED0F068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67EFFA52-5631-4120-9555-0EBEA9EB49E3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11541E77-C8FE-4E56-9ABD-0B2B1B3FB949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A01B8048-7E5D-4AB2-B6D5-6E5C9439423A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46CA68DA-437B-4DFE-96D3-1998B167ABB3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9624E08C-18A5-421F-82C5-DC555A65F10F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0C5D5409-F686-4D9B-B483-99DE41DF1BCE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626B14D0-15B1-4A5B-90F4-B5EA938CC081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478B9FCD-4C2A-459F-9793-128E08900E9D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0B239E6D-401E-43A2-B088-E843F7E902DB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7806EA21-8494-4C65-A334-AF26B28B71CC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AB1DF8D5-33CC-440B-8D42-414219F6CDF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39BD57AE-FFD3-4F16-BDE2-9F01B5B17DA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B068FF82-235A-41FB-94C1-25695495755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6B787BD8-57CE-401A-A851-D5EB95828F3C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C12D5965-45D9-4495-AE2F-688D49FD5544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4BB11E71-0ABA-4433-83A6-CB37F4AD11E6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597633CA-2A83-41EE-97DF-AB51310E689B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0E00E610-6BC0-44E2-9CD4-0BCD216E908C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C9494FD4-BA6B-4F2F-9340-7EB0F4C9E44C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10150DF1-6721-489D-A7E2-685DC94DB444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BC11707A-0CF9-4CF6-A473-D42BE78D86C8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B94BAC41-D32B-4E16-BD2A-DDED4A506238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00B6A977-08AD-4277-9C60-7E0BD5ABE478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9849C8DE-2AA2-4EB3-BCC8-C5FE8F28CBFB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67E3FB2A-2579-4AB7-AC80-8CF3E9FFAF0E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FE6EBDC1-F25D-4756-80FC-F34950416063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338F2545-528A-4199-BEC5-126781CF7FC4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DF97CD98-AA67-4DFF-9D43-B9BFA1D75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0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-44338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6" name="Freeform 16">
            <a:extLst>
              <a:ext uri="{FF2B5EF4-FFF2-40B4-BE49-F238E27FC236}">
                <a16:creationId xmlns:a16="http://schemas.microsoft.com/office/drawing/2014/main" id="{16D8EC2B-6BDF-4FD1-8690-CF71ED4FF3A6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" name="Freeform 17">
            <a:extLst>
              <a:ext uri="{FF2B5EF4-FFF2-40B4-BE49-F238E27FC236}">
                <a16:creationId xmlns:a16="http://schemas.microsoft.com/office/drawing/2014/main" id="{14C18925-DE11-407B-B20D-A67927BC0863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" name="Freeform 18">
            <a:extLst>
              <a:ext uri="{FF2B5EF4-FFF2-40B4-BE49-F238E27FC236}">
                <a16:creationId xmlns:a16="http://schemas.microsoft.com/office/drawing/2014/main" id="{EF187B06-FC35-4545-BDBB-1A8A0FD460BA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9" name="Freeform 19">
            <a:extLst>
              <a:ext uri="{FF2B5EF4-FFF2-40B4-BE49-F238E27FC236}">
                <a16:creationId xmlns:a16="http://schemas.microsoft.com/office/drawing/2014/main" id="{AD95A45C-1B84-4019-9957-C993D6830FAC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0" name="Freeform 20">
            <a:extLst>
              <a:ext uri="{FF2B5EF4-FFF2-40B4-BE49-F238E27FC236}">
                <a16:creationId xmlns:a16="http://schemas.microsoft.com/office/drawing/2014/main" id="{97B31038-A673-4F8B-B94A-6E6F9FABCF13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1" name="Freeform 21">
            <a:extLst>
              <a:ext uri="{FF2B5EF4-FFF2-40B4-BE49-F238E27FC236}">
                <a16:creationId xmlns:a16="http://schemas.microsoft.com/office/drawing/2014/main" id="{777F6721-565F-44A0-8C42-DCFEB5037830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2" name="Freeform 22">
            <a:extLst>
              <a:ext uri="{FF2B5EF4-FFF2-40B4-BE49-F238E27FC236}">
                <a16:creationId xmlns:a16="http://schemas.microsoft.com/office/drawing/2014/main" id="{FABBDCF0-EDAE-4A5D-871D-6C3CA81BD662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3" name="Freeform 23">
            <a:extLst>
              <a:ext uri="{FF2B5EF4-FFF2-40B4-BE49-F238E27FC236}">
                <a16:creationId xmlns:a16="http://schemas.microsoft.com/office/drawing/2014/main" id="{1844EB19-A1DE-45C8-B5BB-C9167364710C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4" name="Freeform 24">
            <a:extLst>
              <a:ext uri="{FF2B5EF4-FFF2-40B4-BE49-F238E27FC236}">
                <a16:creationId xmlns:a16="http://schemas.microsoft.com/office/drawing/2014/main" id="{BC27EB5C-C0A9-4854-818C-75E50238BFE5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5" name="Freeform 25">
            <a:extLst>
              <a:ext uri="{FF2B5EF4-FFF2-40B4-BE49-F238E27FC236}">
                <a16:creationId xmlns:a16="http://schemas.microsoft.com/office/drawing/2014/main" id="{D5A38956-8F76-423B-94C0-06F78E18DDE0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16" name="Freeform 26">
            <a:extLst>
              <a:ext uri="{FF2B5EF4-FFF2-40B4-BE49-F238E27FC236}">
                <a16:creationId xmlns:a16="http://schemas.microsoft.com/office/drawing/2014/main" id="{7666E364-7C68-4825-AE7D-BFE955D0E64B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7" name="Freeform 27">
            <a:extLst>
              <a:ext uri="{FF2B5EF4-FFF2-40B4-BE49-F238E27FC236}">
                <a16:creationId xmlns:a16="http://schemas.microsoft.com/office/drawing/2014/main" id="{75971204-25AE-4154-B181-928A7BE99A41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8" name="Freeform 28">
            <a:extLst>
              <a:ext uri="{FF2B5EF4-FFF2-40B4-BE49-F238E27FC236}">
                <a16:creationId xmlns:a16="http://schemas.microsoft.com/office/drawing/2014/main" id="{5E243E41-7BCC-43DC-AD49-1202AA62997F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9" name="Freeform 16">
            <a:extLst>
              <a:ext uri="{FF2B5EF4-FFF2-40B4-BE49-F238E27FC236}">
                <a16:creationId xmlns:a16="http://schemas.microsoft.com/office/drawing/2014/main" id="{DE8A6895-B065-4159-BACB-F464993893CC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20" name="Freeform 23">
            <a:extLst>
              <a:ext uri="{FF2B5EF4-FFF2-40B4-BE49-F238E27FC236}">
                <a16:creationId xmlns:a16="http://schemas.microsoft.com/office/drawing/2014/main" id="{20D023AA-C3FF-47B5-8924-A6F3ABDBDC69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21" name="Freeform 24">
            <a:extLst>
              <a:ext uri="{FF2B5EF4-FFF2-40B4-BE49-F238E27FC236}">
                <a16:creationId xmlns:a16="http://schemas.microsoft.com/office/drawing/2014/main" id="{199F77F6-7539-4CB3-BDB0-28F5C0CFC35C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22" name="Freeform 25">
            <a:extLst>
              <a:ext uri="{FF2B5EF4-FFF2-40B4-BE49-F238E27FC236}">
                <a16:creationId xmlns:a16="http://schemas.microsoft.com/office/drawing/2014/main" id="{FBED39D8-3F38-4F27-A9FB-0104353F2233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23" name="Freeform 26">
            <a:extLst>
              <a:ext uri="{FF2B5EF4-FFF2-40B4-BE49-F238E27FC236}">
                <a16:creationId xmlns:a16="http://schemas.microsoft.com/office/drawing/2014/main" id="{D3B9C41D-073E-40B5-AC13-C2E33A3F0379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24" name="Freeform 27">
            <a:extLst>
              <a:ext uri="{FF2B5EF4-FFF2-40B4-BE49-F238E27FC236}">
                <a16:creationId xmlns:a16="http://schemas.microsoft.com/office/drawing/2014/main" id="{4BCDFBC5-8A85-4948-8C7F-FE20D4415638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25" name="Freeform 28">
            <a:extLst>
              <a:ext uri="{FF2B5EF4-FFF2-40B4-BE49-F238E27FC236}">
                <a16:creationId xmlns:a16="http://schemas.microsoft.com/office/drawing/2014/main" id="{E92F7033-8660-44EC-BE2B-7ECED074C698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26" name="Freeform 24">
            <a:extLst>
              <a:ext uri="{FF2B5EF4-FFF2-40B4-BE49-F238E27FC236}">
                <a16:creationId xmlns:a16="http://schemas.microsoft.com/office/drawing/2014/main" id="{4A2DF2B1-A68A-434B-B73D-1439484E58EA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27" name="Freeform 27">
            <a:extLst>
              <a:ext uri="{FF2B5EF4-FFF2-40B4-BE49-F238E27FC236}">
                <a16:creationId xmlns:a16="http://schemas.microsoft.com/office/drawing/2014/main" id="{5830C476-1009-406A-A1C3-7BE18FEB669B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28" name="Freeform 28">
            <a:extLst>
              <a:ext uri="{FF2B5EF4-FFF2-40B4-BE49-F238E27FC236}">
                <a16:creationId xmlns:a16="http://schemas.microsoft.com/office/drawing/2014/main" id="{611065F9-2FE6-44F0-8E7A-ACC7A8E230BE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29" name="Freeform 23">
            <a:extLst>
              <a:ext uri="{FF2B5EF4-FFF2-40B4-BE49-F238E27FC236}">
                <a16:creationId xmlns:a16="http://schemas.microsoft.com/office/drawing/2014/main" id="{577E345B-7A51-447C-BC05-DD67CCB04921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30" name="Freeform 25">
            <a:extLst>
              <a:ext uri="{FF2B5EF4-FFF2-40B4-BE49-F238E27FC236}">
                <a16:creationId xmlns:a16="http://schemas.microsoft.com/office/drawing/2014/main" id="{2DA31A02-2210-414B-A507-38D64F49B5C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31" name="Freeform 26">
            <a:extLst>
              <a:ext uri="{FF2B5EF4-FFF2-40B4-BE49-F238E27FC236}">
                <a16:creationId xmlns:a16="http://schemas.microsoft.com/office/drawing/2014/main" id="{2E519650-8B35-4218-B6EA-6C1AF3DEFD8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32" name="Freeform 19">
            <a:extLst>
              <a:ext uri="{FF2B5EF4-FFF2-40B4-BE49-F238E27FC236}">
                <a16:creationId xmlns:a16="http://schemas.microsoft.com/office/drawing/2014/main" id="{8194AB86-0184-42DC-8589-84102F959E05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33" name="Freeform 22">
            <a:extLst>
              <a:ext uri="{FF2B5EF4-FFF2-40B4-BE49-F238E27FC236}">
                <a16:creationId xmlns:a16="http://schemas.microsoft.com/office/drawing/2014/main" id="{4834840F-D378-4B98-A6A7-791DDDE49C20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34" name="Freeform 19">
            <a:extLst>
              <a:ext uri="{FF2B5EF4-FFF2-40B4-BE49-F238E27FC236}">
                <a16:creationId xmlns:a16="http://schemas.microsoft.com/office/drawing/2014/main" id="{B5D4D7D2-8FB3-4181-882A-D960FF053544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35" name="Freeform 21">
            <a:extLst>
              <a:ext uri="{FF2B5EF4-FFF2-40B4-BE49-F238E27FC236}">
                <a16:creationId xmlns:a16="http://schemas.microsoft.com/office/drawing/2014/main" id="{12279C74-AB5D-472C-B62A-340E50272DF8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36" name="Freeform 22">
            <a:extLst>
              <a:ext uri="{FF2B5EF4-FFF2-40B4-BE49-F238E27FC236}">
                <a16:creationId xmlns:a16="http://schemas.microsoft.com/office/drawing/2014/main" id="{4ED70F3A-FD54-49ED-A748-0D2A3D21DAC5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37" name="Freeform 19">
            <a:extLst>
              <a:ext uri="{FF2B5EF4-FFF2-40B4-BE49-F238E27FC236}">
                <a16:creationId xmlns:a16="http://schemas.microsoft.com/office/drawing/2014/main" id="{0F0A6D54-4DCD-4756-A5C7-349947ABEEC8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38" name="Freeform 22">
            <a:extLst>
              <a:ext uri="{FF2B5EF4-FFF2-40B4-BE49-F238E27FC236}">
                <a16:creationId xmlns:a16="http://schemas.microsoft.com/office/drawing/2014/main" id="{D0101DA3-2528-498F-86A5-21A8DC8B1DD1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39" name="Freeform 22">
            <a:extLst>
              <a:ext uri="{FF2B5EF4-FFF2-40B4-BE49-F238E27FC236}">
                <a16:creationId xmlns:a16="http://schemas.microsoft.com/office/drawing/2014/main" id="{7D15FD5E-19A1-4C84-9A97-27AAB920E808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0" name="Freeform 13">
            <a:extLst>
              <a:ext uri="{FF2B5EF4-FFF2-40B4-BE49-F238E27FC236}">
                <a16:creationId xmlns:a16="http://schemas.microsoft.com/office/drawing/2014/main" id="{9A5741A3-DD1B-4350-B9D1-9C294C0CC5FB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1" name="Freeform 9">
            <a:extLst>
              <a:ext uri="{FF2B5EF4-FFF2-40B4-BE49-F238E27FC236}">
                <a16:creationId xmlns:a16="http://schemas.microsoft.com/office/drawing/2014/main" id="{1208FCC1-A84A-489F-BF6D-39DFC1C249E4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2" name="Freeform 20">
            <a:extLst>
              <a:ext uri="{FF2B5EF4-FFF2-40B4-BE49-F238E27FC236}">
                <a16:creationId xmlns:a16="http://schemas.microsoft.com/office/drawing/2014/main" id="{456930CC-3E95-4E91-9617-4F43D505175B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3" name="Freeform 22">
            <a:extLst>
              <a:ext uri="{FF2B5EF4-FFF2-40B4-BE49-F238E27FC236}">
                <a16:creationId xmlns:a16="http://schemas.microsoft.com/office/drawing/2014/main" id="{15A9247C-9A42-40E8-8526-C297C333C359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4" name="Freeform 19">
            <a:extLst>
              <a:ext uri="{FF2B5EF4-FFF2-40B4-BE49-F238E27FC236}">
                <a16:creationId xmlns:a16="http://schemas.microsoft.com/office/drawing/2014/main" id="{D24222DE-08B0-4A5F-81F0-04327769263C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5" name="Freeform 19">
            <a:extLst>
              <a:ext uri="{FF2B5EF4-FFF2-40B4-BE49-F238E27FC236}">
                <a16:creationId xmlns:a16="http://schemas.microsoft.com/office/drawing/2014/main" id="{5C6273BE-50CF-4FA7-906A-A64B95024755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9B4B472B-B0BA-4536-A167-8BA1E4E68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918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EFBC4E63-BD8F-4A15-9222-0D0296418078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4DC2B313-582A-451A-AE85-F8BC000CCA5E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FB8457C5-AEC5-401D-AB99-EC976450B696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98CD741F-9A20-4D36-93E5-329F6C1AF95A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C91BBCF4-487D-4532-9DE2-31B6F0BFC815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0B5C4281-0CFF-4469-BD04-808E6B58DC80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D7D6DD3A-250C-4F44-9864-DC7D0B8E7777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CE59AF71-7C0B-42B8-9555-4236393817B9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51DF00F1-2584-479B-918E-68EEF4D7AFCD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87D7E39A-269F-4280-983B-915729FF7ACF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37FE2C26-CC66-4BE9-A6E8-E8ED391A943D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B9A4BD54-374E-4B98-B211-8F20D30FF631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C60A867C-4B19-4040-9300-F896C5B35C8F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71B56853-C683-4B48-9F2B-524029B68EDD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65969384-28B5-45ED-B8EB-8AD108E64919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CF67797A-B689-42BD-93B4-78862BAA790A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347A4203-1320-4781-9511-9B1F0240B167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63C180F5-BCF2-4DEF-9A79-BAAEA01BD4B7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C6EC4E20-BEC1-4CC0-8531-F5654F0856EC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D8E2DB61-01DA-4206-99B8-BE880D5593D2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28655516-F1E3-4445-AD70-D111C583217F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4B765873-A873-4883-95AE-96BB4F68B6E3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40087723-A652-4B75-BF8F-9D9D37C0B53F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2D308978-A43C-450D-9434-BC507AF17E95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10FA44FB-B804-43F9-9ABF-D566EDD4A311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DA725712-9360-4200-918A-FE38A49ED3E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FB976C0D-CCFE-47FC-8F1F-50FF43E47A4E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5ACDA3D6-1FB3-41CF-BE37-0552F36C08EF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F95365D6-C1F8-4105-BD54-5B5C874E0C9A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E806E11C-6D73-4C36-A1AA-ACA11CAE96F4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2C4FE652-E70E-4A83-A3DC-3C8A5876EB2D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8F447B6C-1EBF-46D4-BC66-8CBF6F546E70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D03A691F-13D1-4BBF-B440-1E8A33137896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4ECC0BDB-5D9D-43FD-BDF6-C06CAA34A457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47C7CF4B-A466-4CD5-A5E9-EFA81FA78469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F3B7751D-8F8B-4D53-8F55-E2DC3641F872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4D194DBC-37A2-47B6-AC21-E82AEDD882B0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7BAB2EE0-C4A4-46F6-A43C-45E3B1AEB326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A6CFB21A-8117-4A3F-BFC6-A5074AD8FD6D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1BBC7383-4F23-44B3-9A1C-2B4E23843C0B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1C279422-7AA8-4258-8926-0ACB7875E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1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86" name="Freeform 16">
            <a:extLst>
              <a:ext uri="{FF2B5EF4-FFF2-40B4-BE49-F238E27FC236}">
                <a16:creationId xmlns:a16="http://schemas.microsoft.com/office/drawing/2014/main" id="{ED543D8E-DE15-4BC1-B114-8B4E54183B9A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7" name="Freeform 17">
            <a:extLst>
              <a:ext uri="{FF2B5EF4-FFF2-40B4-BE49-F238E27FC236}">
                <a16:creationId xmlns:a16="http://schemas.microsoft.com/office/drawing/2014/main" id="{88960F5A-0A5A-4E93-BA16-EF523E6174EF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8" name="Freeform 18">
            <a:extLst>
              <a:ext uri="{FF2B5EF4-FFF2-40B4-BE49-F238E27FC236}">
                <a16:creationId xmlns:a16="http://schemas.microsoft.com/office/drawing/2014/main" id="{0C277AE5-0AE8-498A-8848-49CB5F907C5E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9" name="Freeform 19">
            <a:extLst>
              <a:ext uri="{FF2B5EF4-FFF2-40B4-BE49-F238E27FC236}">
                <a16:creationId xmlns:a16="http://schemas.microsoft.com/office/drawing/2014/main" id="{8E1F1F6A-4B86-4EE8-99F8-B1F137AB98C0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90" name="Freeform 20">
            <a:extLst>
              <a:ext uri="{FF2B5EF4-FFF2-40B4-BE49-F238E27FC236}">
                <a16:creationId xmlns:a16="http://schemas.microsoft.com/office/drawing/2014/main" id="{A5FE9649-11FD-41F7-BBB1-D22863AC8E12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91" name="Freeform 21">
            <a:extLst>
              <a:ext uri="{FF2B5EF4-FFF2-40B4-BE49-F238E27FC236}">
                <a16:creationId xmlns:a16="http://schemas.microsoft.com/office/drawing/2014/main" id="{5A3652FD-5DEF-4AE7-8673-3770DBBA6E59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92" name="Freeform 22">
            <a:extLst>
              <a:ext uri="{FF2B5EF4-FFF2-40B4-BE49-F238E27FC236}">
                <a16:creationId xmlns:a16="http://schemas.microsoft.com/office/drawing/2014/main" id="{2E3CD3D0-3E6A-4DB4-9D77-4C8ACC240ADA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93" name="Freeform 23">
            <a:extLst>
              <a:ext uri="{FF2B5EF4-FFF2-40B4-BE49-F238E27FC236}">
                <a16:creationId xmlns:a16="http://schemas.microsoft.com/office/drawing/2014/main" id="{10AA910D-6B23-4407-8D72-A49A7C76484C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94" name="Freeform 24">
            <a:extLst>
              <a:ext uri="{FF2B5EF4-FFF2-40B4-BE49-F238E27FC236}">
                <a16:creationId xmlns:a16="http://schemas.microsoft.com/office/drawing/2014/main" id="{1D8B2578-D6A0-4DE9-9BBB-A98E917139BB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95" name="Freeform 25">
            <a:extLst>
              <a:ext uri="{FF2B5EF4-FFF2-40B4-BE49-F238E27FC236}">
                <a16:creationId xmlns:a16="http://schemas.microsoft.com/office/drawing/2014/main" id="{9352A0AC-2712-4880-9015-82B29C587730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96" name="Freeform 26">
            <a:extLst>
              <a:ext uri="{FF2B5EF4-FFF2-40B4-BE49-F238E27FC236}">
                <a16:creationId xmlns:a16="http://schemas.microsoft.com/office/drawing/2014/main" id="{FA2D6CF4-76E9-4DBB-9963-6778CF4616E5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97" name="Freeform 27">
            <a:extLst>
              <a:ext uri="{FF2B5EF4-FFF2-40B4-BE49-F238E27FC236}">
                <a16:creationId xmlns:a16="http://schemas.microsoft.com/office/drawing/2014/main" id="{5352DE6D-8F6B-456A-B593-815DE537E1F7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98" name="Freeform 28">
            <a:extLst>
              <a:ext uri="{FF2B5EF4-FFF2-40B4-BE49-F238E27FC236}">
                <a16:creationId xmlns:a16="http://schemas.microsoft.com/office/drawing/2014/main" id="{F0ED0C58-66EA-4C23-B048-951FB6986548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99" name="Freeform 16">
            <a:extLst>
              <a:ext uri="{FF2B5EF4-FFF2-40B4-BE49-F238E27FC236}">
                <a16:creationId xmlns:a16="http://schemas.microsoft.com/office/drawing/2014/main" id="{07EE33A5-1E4D-4144-B918-0DAF7C76BE85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00" name="Freeform 23">
            <a:extLst>
              <a:ext uri="{FF2B5EF4-FFF2-40B4-BE49-F238E27FC236}">
                <a16:creationId xmlns:a16="http://schemas.microsoft.com/office/drawing/2014/main" id="{E0F7FD9E-3D5E-4506-8C0C-C0E90ECC7023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01" name="Freeform 24">
            <a:extLst>
              <a:ext uri="{FF2B5EF4-FFF2-40B4-BE49-F238E27FC236}">
                <a16:creationId xmlns:a16="http://schemas.microsoft.com/office/drawing/2014/main" id="{610307E6-AB66-480C-A462-C5E51E8C6A6C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02" name="Freeform 25">
            <a:extLst>
              <a:ext uri="{FF2B5EF4-FFF2-40B4-BE49-F238E27FC236}">
                <a16:creationId xmlns:a16="http://schemas.microsoft.com/office/drawing/2014/main" id="{92ACE517-2E33-4FB4-B920-D2249D300B74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103" name="Freeform 26">
            <a:extLst>
              <a:ext uri="{FF2B5EF4-FFF2-40B4-BE49-F238E27FC236}">
                <a16:creationId xmlns:a16="http://schemas.microsoft.com/office/drawing/2014/main" id="{A6217545-D4EF-40AB-B335-01A7DF4B5416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04" name="Freeform 27">
            <a:extLst>
              <a:ext uri="{FF2B5EF4-FFF2-40B4-BE49-F238E27FC236}">
                <a16:creationId xmlns:a16="http://schemas.microsoft.com/office/drawing/2014/main" id="{5B0D4F0D-C537-45CE-9066-9FC13E642E3C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05" name="Freeform 28">
            <a:extLst>
              <a:ext uri="{FF2B5EF4-FFF2-40B4-BE49-F238E27FC236}">
                <a16:creationId xmlns:a16="http://schemas.microsoft.com/office/drawing/2014/main" id="{E82D4C6D-8D2C-4B5F-8CE3-6A12D37ABC62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06" name="Freeform 24">
            <a:extLst>
              <a:ext uri="{FF2B5EF4-FFF2-40B4-BE49-F238E27FC236}">
                <a16:creationId xmlns:a16="http://schemas.microsoft.com/office/drawing/2014/main" id="{0541FAE7-6ACA-4A50-B2A3-45046CD67496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07" name="Freeform 27">
            <a:extLst>
              <a:ext uri="{FF2B5EF4-FFF2-40B4-BE49-F238E27FC236}">
                <a16:creationId xmlns:a16="http://schemas.microsoft.com/office/drawing/2014/main" id="{6FBFAD2C-22C4-4D01-AA40-05839CFEC86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108" name="Freeform 28">
            <a:extLst>
              <a:ext uri="{FF2B5EF4-FFF2-40B4-BE49-F238E27FC236}">
                <a16:creationId xmlns:a16="http://schemas.microsoft.com/office/drawing/2014/main" id="{F727156D-EDB9-4E21-BA5D-F0838C9746E5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09" name="Freeform 23">
            <a:extLst>
              <a:ext uri="{FF2B5EF4-FFF2-40B4-BE49-F238E27FC236}">
                <a16:creationId xmlns:a16="http://schemas.microsoft.com/office/drawing/2014/main" id="{D7181AA4-D4C1-439B-802B-ED1B3E83862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10" name="Freeform 25">
            <a:extLst>
              <a:ext uri="{FF2B5EF4-FFF2-40B4-BE49-F238E27FC236}">
                <a16:creationId xmlns:a16="http://schemas.microsoft.com/office/drawing/2014/main" id="{12D8AD59-F687-45C2-B6E8-591CB7811612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11" name="Freeform 26">
            <a:extLst>
              <a:ext uri="{FF2B5EF4-FFF2-40B4-BE49-F238E27FC236}">
                <a16:creationId xmlns:a16="http://schemas.microsoft.com/office/drawing/2014/main" id="{16AFD232-36AB-4888-BC0C-8B8ED74ECABA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12" name="Freeform 19">
            <a:extLst>
              <a:ext uri="{FF2B5EF4-FFF2-40B4-BE49-F238E27FC236}">
                <a16:creationId xmlns:a16="http://schemas.microsoft.com/office/drawing/2014/main" id="{508FCCC9-0853-4609-8A64-36B00EC1D1CF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13" name="Freeform 22">
            <a:extLst>
              <a:ext uri="{FF2B5EF4-FFF2-40B4-BE49-F238E27FC236}">
                <a16:creationId xmlns:a16="http://schemas.microsoft.com/office/drawing/2014/main" id="{797D208F-17DE-4B74-B12F-1002B4445587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14" name="Freeform 19">
            <a:extLst>
              <a:ext uri="{FF2B5EF4-FFF2-40B4-BE49-F238E27FC236}">
                <a16:creationId xmlns:a16="http://schemas.microsoft.com/office/drawing/2014/main" id="{9B6820E4-DE51-425B-B620-B168B2551B7A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15" name="Freeform 21">
            <a:extLst>
              <a:ext uri="{FF2B5EF4-FFF2-40B4-BE49-F238E27FC236}">
                <a16:creationId xmlns:a16="http://schemas.microsoft.com/office/drawing/2014/main" id="{C7762837-4136-46D3-A5D9-1A5631C349F0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16" name="Freeform 22">
            <a:extLst>
              <a:ext uri="{FF2B5EF4-FFF2-40B4-BE49-F238E27FC236}">
                <a16:creationId xmlns:a16="http://schemas.microsoft.com/office/drawing/2014/main" id="{C902F89F-26E9-4CDC-BF4C-E3BD4C22E3C7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17" name="Freeform 19">
            <a:extLst>
              <a:ext uri="{FF2B5EF4-FFF2-40B4-BE49-F238E27FC236}">
                <a16:creationId xmlns:a16="http://schemas.microsoft.com/office/drawing/2014/main" id="{59B426DB-EB12-4D97-8D5E-FCD27A7ABDC0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18" name="Freeform 22">
            <a:extLst>
              <a:ext uri="{FF2B5EF4-FFF2-40B4-BE49-F238E27FC236}">
                <a16:creationId xmlns:a16="http://schemas.microsoft.com/office/drawing/2014/main" id="{B1B00CA1-978A-4BDB-BDA0-02AD8BE7A8CE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19" name="Freeform 22">
            <a:extLst>
              <a:ext uri="{FF2B5EF4-FFF2-40B4-BE49-F238E27FC236}">
                <a16:creationId xmlns:a16="http://schemas.microsoft.com/office/drawing/2014/main" id="{1A3A61CC-A714-4E8B-9287-FCF9E35662D8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20" name="Freeform 13">
            <a:extLst>
              <a:ext uri="{FF2B5EF4-FFF2-40B4-BE49-F238E27FC236}">
                <a16:creationId xmlns:a16="http://schemas.microsoft.com/office/drawing/2014/main" id="{0E81674E-0144-4F96-ACE6-08E5053C499C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21" name="Freeform 9">
            <a:extLst>
              <a:ext uri="{FF2B5EF4-FFF2-40B4-BE49-F238E27FC236}">
                <a16:creationId xmlns:a16="http://schemas.microsoft.com/office/drawing/2014/main" id="{3535164A-44E8-4AE2-BD57-16F0BE96DB61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22" name="Freeform 20">
            <a:extLst>
              <a:ext uri="{FF2B5EF4-FFF2-40B4-BE49-F238E27FC236}">
                <a16:creationId xmlns:a16="http://schemas.microsoft.com/office/drawing/2014/main" id="{DE4552B1-3A1F-4494-B26A-37E2FA8CC73D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23" name="Freeform 22">
            <a:extLst>
              <a:ext uri="{FF2B5EF4-FFF2-40B4-BE49-F238E27FC236}">
                <a16:creationId xmlns:a16="http://schemas.microsoft.com/office/drawing/2014/main" id="{0809F16F-9D99-4FF3-9AEE-6AFE2DF3EA21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24" name="Freeform 19">
            <a:extLst>
              <a:ext uri="{FF2B5EF4-FFF2-40B4-BE49-F238E27FC236}">
                <a16:creationId xmlns:a16="http://schemas.microsoft.com/office/drawing/2014/main" id="{0E33F146-A9A4-4C4F-AA6D-00E1747071D9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125" name="Freeform 19">
            <a:extLst>
              <a:ext uri="{FF2B5EF4-FFF2-40B4-BE49-F238E27FC236}">
                <a16:creationId xmlns:a16="http://schemas.microsoft.com/office/drawing/2014/main" id="{CF448310-7A0F-447E-90A8-CCC15B48EB2B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796654B3-4227-4900-ABBE-6A968790C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628B918B-49C6-4661-A039-31580DEA192A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357D8D4B-7205-4ED4-871E-E2486F7F371B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CF187264-8477-40E8-B309-3BA51C4928FE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5C817A05-17D2-4519-8608-800F8DF9C859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49D239BE-2D6C-4684-98A0-4E06FA04921A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7227B47B-9BE5-4B5C-AE38-5FE44E6FF6EB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94C9FBDF-85A0-4804-8DA8-7C9FA87A1D99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C18861E3-6552-418C-9F3D-386221A0861C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0DE98534-E8C4-4F97-98BA-283BB08893F5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27D0C281-FB3F-4411-896D-437435788ADE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5ED4AD70-83B0-4FA5-8F17-D4C9972BA715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F3A93F7C-587E-48A5-B134-03162F5B26BA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608DF9D0-D7F3-49D6-8289-45D0CDC0CDDB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D9557E6C-A4EB-405B-919F-1828AD0D1B31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0362107A-023A-48D3-A3F2-AE07C02B2BFC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1FFD891C-A60D-42EE-ACBC-5D5D550959A2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1F93C487-24E9-4084-8BA4-01E136C75A95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F3968E47-86B1-4E0E-86B4-239C1B12DBD5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914A5772-D1BE-4394-9E80-7E9A3C6EC78E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2B8D372D-D563-4269-966A-38C43546FA0F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B2C0BB89-8683-4CCA-90F7-1338C9163A35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6BF43043-6567-40AE-9DF2-B7D1A7812667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3D3011B9-1FF1-483C-BF15-7F619D9FDE8A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493F481D-99F1-46D5-B43D-CA05B32542D2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45AD20FF-AEEA-44A2-8126-E39CF09B492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5301B5E5-E8CB-4581-9E75-F59137716296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9DD34FC6-FA88-4802-B7B6-DE74396D73EE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569182F1-992A-433F-8499-9D1A1B6A0847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2D2E752F-66A4-4B14-860F-CF6C06390628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610ACEE4-FCF0-4817-AD54-D1C3332C85AD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0CB2A21D-7DD8-4B69-B7EC-D54627B22281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43F40CCF-6E50-4CAB-9F31-9B4907E27DAC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D786D3F7-C9D0-408A-B112-8E3049F0F2ED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DD50B72D-61C1-481D-B51C-87460149CE72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7909AA4E-F3C8-4CC4-B470-7F3BDB3518FC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B47E80A8-D81F-46CD-95CD-ADA1EE5EA0D2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B4B0B36A-9943-444A-987B-C088DFD01A49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766B905C-EBD8-4A2F-A6AC-DA8F97444D71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B27AD8D2-D71F-4D10-AE07-92411A495293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BAA4010A-164E-426F-A56F-92D4ECDB75B8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592C6C1B-DE46-4D83-AE42-3B8459F84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0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D39437CB-04D9-4147-A2F5-71A2FBE2A1F7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3A6F2048-DE32-4BD0-8265-699B1B77202E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48ABD0AD-688A-44C4-8F6C-4F394F972DE6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A395A886-6CE6-4C41-AA6B-02B4D8E7D3DC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6C0DC0C3-33C1-402E-911C-A80BE7AF7AA3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275C6A40-BCCB-42EE-B948-1C9A368E89B4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1DFC3A0B-F619-4FDF-A907-AF7EA5C7058D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E2B434E4-BDDD-4726-9015-A61AE834D81F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B9BC32B3-8EDE-4425-88CC-E3AAEFE66EF7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05815113-B95B-45FA-A254-7090DCCB03A7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BC3077A2-1304-497E-84E7-76496D0CA256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3F2EB3AA-A749-4DA1-B2BC-79F8F223C22C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6DB416C3-70AA-4771-81C2-C279C686DEDA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8B7F7F08-877E-4B06-80C6-CDFF8CCDA83B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81F17FB1-F0D1-4870-80E5-EDB35A3F45F1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08C6DECA-7C56-45D5-A21F-8A45B87BDB34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5CF0EADC-AB7A-4A67-86B4-59D9D4161302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2C694F73-2AEA-4751-A84E-B95B14C9F70D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F0875759-ECD6-4472-8331-FBEC2A26BC6E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F9990445-159E-42F9-AA7F-DAEB7E30AB9F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BA0E2F78-D95D-4A55-B1B0-633E60EEC7E2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230B1571-8943-460F-81EF-1F9A4F329F3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FBAB2E65-9E31-4C57-ABDD-A62460AE2DA1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5863BBC2-9138-48D9-9827-EB58F4A615C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AFD1E23C-4069-4E01-9E9F-A100601ECE7A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A763ABC1-E954-4D2F-88C3-0987428BF02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C1918643-7DCA-470E-8165-D9F6B3B03EC4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5D1395A0-6A5D-4D25-A482-05C9B30918C9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97E240C0-EC2C-4CCC-90B3-48A60F97FC55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2236D742-A550-40D8-B23F-1B23C7745F84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EBAE35ED-39F0-478C-A82A-FD3D716012DA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040CCF35-E2DB-462C-9DC1-E867AD8B291F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7755A7B9-4A53-46B7-8A40-5B9E3AB4DE2F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390EB9FA-3A27-4417-828B-0522419B0128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B3ED94B4-6525-494D-9E94-E573B9A96874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F782EBE2-3B8F-44BC-B967-E65AB8B98B81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E5325DA0-2C8E-43D7-A898-808CA0C2601A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120BB0DD-D169-4CD3-B370-E9B3FBB8DABE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44ED5BA9-EC23-4B60-AB9F-6E2BA842FD11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6F58CD14-005B-4AA7-9E8D-6723C0203FE8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6F472D48-6CB3-4962-9768-074961A40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A8BFBAF0-BE0C-4EC3-9BE7-594A53801496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FDBC3A21-0373-418E-844D-81660B8E36C3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B39350BE-EBD3-4FC1-8A23-F459FE2E9053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8C78C6AC-A959-485C-BD39-8F6ADD2A5669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860E194D-3686-4494-B1F9-1F0E43140F3F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22920128-93CD-4451-B4D2-5DE46B7FD729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531FB44E-1AD8-48EC-AC8F-E7C327C50901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F51E483D-AF1E-4B3F-9A7E-5628563D4E24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B2B734A9-9C5B-4478-A888-7B1840599AA2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CA75CF2C-7F3C-457C-93B2-16F0FC446EF6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764002EB-70B1-4E18-8BD7-86720473395F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FF12430E-E74F-445C-86D5-1B62B1D61DAE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496AA56E-0DEB-4FC7-B6FD-5B543085590F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6CA4385F-B05E-4729-B74F-0CA9A52D0C3E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42D7F346-C307-46CD-8018-D1B8B19F6394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CEF32FBA-39EE-49D9-B48D-2A81A6BE8A64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BA0A6B38-2E23-4339-BAB8-3AFB13E8F30E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53B20BCF-8443-46A5-A983-388F930155ED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7FE2149D-C01A-490E-9DE6-283D912D2F29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16F39883-D1EF-4159-9BA4-F149CC0B2177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D21BC641-3CB9-498A-93E1-31FFCC21F3E2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90FB5398-8D75-408E-8F56-099C1AB0D27E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1FC3545E-0318-4382-9FD4-5D738B968D3B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4BC44218-0189-4C82-AEA1-2D763449868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F0C820C3-E25F-487C-B92C-6C3C160BFE4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45925C70-0313-4FCC-B7FB-7426521F53C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C86A522B-49A8-4E52-B833-AAEE0998BC9D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8C58204B-2884-4691-A21C-ADFCB08AE4E3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C41E149D-87F3-4360-BF82-C8B2E5A97436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288AF41D-2684-4B3E-8A34-6BC08F2A1186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D2AF6CD9-1076-4563-9CCF-FBE01D17186B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7C655805-C357-453D-9287-E7E14D3C4A2D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AEEE1CDF-4EE9-4892-A6C2-8921CF9F32C7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A023D3A1-440B-4279-88E6-38C463FC26FB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422909EC-9616-408C-BFE6-28FCA4FEA447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451F77FB-8375-441F-B69F-C06C5255350B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53E7840D-589D-4D8F-9070-D147F0E32697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15C24A0F-BEF7-4381-B624-063075E4D788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413CBA46-DCAE-4F7B-B999-5906E5DCC87C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0A4F7819-16CE-45A2-B90B-89E634C88682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0995FF57-F468-48AD-B9E6-CE798A35E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7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791C4A6E-5AA2-415D-9C0A-AB914A552D47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A91EBBB1-5756-4D1C-AE24-53AD23FB19EA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1688466C-F589-4159-8DB2-C530A2E24CCE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FABD291A-25F1-4451-A03D-7B6363FF362A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0EED0EC9-8C42-4307-B69A-12E3815091C2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2DBE8421-E562-46E8-9A98-48F622A3FEF9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506F0130-A24B-47A4-B9BA-DE7620AECF5F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047A932D-9F41-4484-8A3C-DC212B09D09F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2046D829-F097-4325-B645-66EEB350B4A4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7FA7C075-1E42-409A-9E78-9F05AB190602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6903FB4D-0D0E-4448-8ECF-4D2D417740C3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668FBB2E-1A6A-458B-8177-904FE4ED55F4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6B2F21C7-A525-406A-BBD8-1033CBA78BB3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6C58B6A9-EBE0-4705-B473-3E6F159E56D0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CDF809B8-97A3-4BEE-8BC3-8F5016AFAEB9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430EB434-BB2E-4884-8477-B3659BF19CDA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DF2CEED5-F1D2-46BE-8A72-898E87632A01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35AE4A47-5EF3-43FA-82F3-A0F1CE0F4D6D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8C151A18-22E3-4E95-A0EE-35E7B2223346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4BFB8E12-3D49-469A-AEE3-B07181AF8F1D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308C7677-6621-460B-80DF-B2B58C32580E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CB362090-6E09-4664-862E-505457E09893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D542670D-8285-4230-AE5E-67C1A3DFB60B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2B672757-6E7C-4B7D-80F4-B3678545144C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BE346985-830D-4915-9991-8334AB833C65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AFD7C78F-FAFA-42CE-91D0-B0A859ABEE7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2A46D768-8EA3-41C4-8C81-1EDB86C1ED62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78B79285-7F75-47EB-8735-E1A029466A9F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5536E270-35EA-4142-B9A2-E4C429BFB79A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CC857C5A-1CD2-4D3F-8AE1-AE930896E6A6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8DD94073-C2A9-4424-9687-01BA3F7AFFFC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DFDF2ED8-720E-4F54-8C92-FBA0DFE5682C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53EA5C38-3CA4-4C49-B88B-3B85431ABC4A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3FEE8F13-3D1D-48CF-AF58-A7D6E39C1776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3CE4D7B9-3D68-4D75-BBDE-4D56AAAEE8F6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0185C484-75FD-479A-9D8C-643D19A1C4C1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E800E23C-6D92-479D-8288-6AF1548C857F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3F064487-C987-498B-85A4-0518B2D7766B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DF6421EF-7D28-473F-B63A-9A77507BFBD7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ED676359-3C26-42E5-A822-D719EDEFBBFE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6AA642CA-5E98-4116-915F-4321BFCA4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2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1D021C62-41DC-410D-B84A-CDE770FCF9BB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1C1B1A0B-5B1D-4FCA-8A0A-A1ED757C5A71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150E2CBC-7C3E-46A4-9065-184BF14DDBA3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C6CD400F-7A0C-4B0B-A030-11B9BDAC610D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5E14C664-FD06-4494-AE49-FE4D6D979A3D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288DC012-2B07-481B-BD71-441F7983BE22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B424698F-89D1-4666-B992-CD6E35A55B62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8A27E89F-D718-4F4A-96AB-35C39B5290D5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34EF3656-B586-4B23-AB14-19BA3D6B5E41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88CE8AAD-FA5C-4966-97AE-C54B5D3D3658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202D1636-49F8-4D21-A2E1-E2DD222F0753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4AF0EE2E-1585-4F17-A0FB-009859349A84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14EE0892-546D-4EF9-8642-948A577CC651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71467A4B-9AE7-4545-935E-3CDD1749DEA9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84525A7F-56BF-4FC6-B201-E53CC37A48DF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CCD34741-D87E-43E8-8DD2-5150064884DC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3796CB28-F0CE-4D1F-BB6E-70DDEDB2BB46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AC63DDA6-2B6A-42C3-9045-040B9D25D7CD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74E4A045-D77D-4CD1-83D5-89BE6717D5E0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B82AB07A-188A-40F9-A79A-96219658EFB0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F07427F9-2C42-456C-97C0-AF2366BB81BA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24F2C723-FB37-4B8B-B88A-FA46799647A8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7A98D0D2-5DB0-4131-94E0-F0EC97FE44D4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DE9CFF28-11A2-42C8-97EC-FDCEE2677282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FFE146C9-C5E0-4FA6-94EA-A29D253C67E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B05A7761-8010-4BC2-A055-CF45EA766CB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F2177EE7-F16C-4B0B-AAFF-0DB67FAF5EB6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58438921-3777-437E-A75C-96B1CC0A1F7E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008EA7D8-0591-4A3C-8DE2-55A061889149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F03C6FAE-52AE-42FB-AD66-A60B55759B7F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202F731D-77B2-4918-9B36-D89F19AC1549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933461AF-C8B3-48F6-BAC5-3E72A52E1228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0A39E202-617B-4C8F-B965-5CA20D6D7495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FE5F624F-2E9E-4BE8-B6DA-45EA6BCF5EEF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33D40F29-7387-4F82-8E19-BF0BCEF0B90C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129B7161-F4BD-474B-ACF0-08631D073626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D20E8D93-C49C-4105-A816-7E0532CB07DB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91C73AC1-D532-4FEE-98FB-704621BF76DA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9CF703CC-5205-4787-9791-4D2E6E9F97C2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FFA5B7EE-8094-45FA-BB1F-0DAFC5848929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6F5EDCFC-6208-44C3-B618-2306AB512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0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1000" t="10000" r="21000"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F64E571-CD58-42C1-85E1-EAB4BF8FD423}"/>
              </a:ext>
            </a:extLst>
          </p:cNvPr>
          <p:cNvSpPr/>
          <p:nvPr/>
        </p:nvSpPr>
        <p:spPr>
          <a:xfrm>
            <a:off x="0" y="6125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 useBgFill="1">
        <p:nvSpPr>
          <p:cNvPr id="46" name="Freeform 16">
            <a:extLst>
              <a:ext uri="{FF2B5EF4-FFF2-40B4-BE49-F238E27FC236}">
                <a16:creationId xmlns:a16="http://schemas.microsoft.com/office/drawing/2014/main" id="{ADBF9DB0-1D5E-4CDB-A267-17F363BC1FF0}"/>
              </a:ext>
            </a:extLst>
          </p:cNvPr>
          <p:cNvSpPr>
            <a:spLocks/>
          </p:cNvSpPr>
          <p:nvPr/>
        </p:nvSpPr>
        <p:spPr bwMode="auto">
          <a:xfrm rot="10800000">
            <a:off x="8674893" y="1025041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7" name="Freeform 17">
            <a:extLst>
              <a:ext uri="{FF2B5EF4-FFF2-40B4-BE49-F238E27FC236}">
                <a16:creationId xmlns:a16="http://schemas.microsoft.com/office/drawing/2014/main" id="{DE414C4A-C49A-474E-85F5-94CA5B8864CD}"/>
              </a:ext>
            </a:extLst>
          </p:cNvPr>
          <p:cNvSpPr>
            <a:spLocks/>
          </p:cNvSpPr>
          <p:nvPr/>
        </p:nvSpPr>
        <p:spPr bwMode="auto">
          <a:xfrm rot="16200000">
            <a:off x="8674099" y="4488518"/>
            <a:ext cx="919163" cy="917575"/>
          </a:xfrm>
          <a:custGeom>
            <a:avLst/>
            <a:gdLst/>
            <a:ahLst/>
            <a:cxnLst>
              <a:cxn ang="0">
                <a:pos x="720" y="324"/>
              </a:cxn>
              <a:cxn ang="0">
                <a:pos x="540" y="396"/>
              </a:cxn>
              <a:cxn ang="0">
                <a:pos x="720" y="468"/>
              </a:cxn>
              <a:cxn ang="0">
                <a:pos x="720" y="756"/>
              </a:cxn>
              <a:cxn ang="0">
                <a:pos x="0" y="756"/>
              </a:cxn>
              <a:cxn ang="0">
                <a:pos x="0" y="36"/>
              </a:cxn>
              <a:cxn ang="0">
                <a:pos x="288" y="36"/>
              </a:cxn>
              <a:cxn ang="0">
                <a:pos x="360" y="216"/>
              </a:cxn>
              <a:cxn ang="0">
                <a:pos x="432" y="36"/>
              </a:cxn>
              <a:cxn ang="0">
                <a:pos x="720" y="36"/>
              </a:cxn>
              <a:cxn ang="0">
                <a:pos x="720" y="324"/>
              </a:cxn>
            </a:cxnLst>
            <a:rect l="0" t="0" r="r" b="b"/>
            <a:pathLst>
              <a:path w="756" h="756">
                <a:moveTo>
                  <a:pt x="720" y="324"/>
                </a:moveTo>
                <a:cubicBezTo>
                  <a:pt x="684" y="360"/>
                  <a:pt x="540" y="216"/>
                  <a:pt x="540" y="396"/>
                </a:cubicBezTo>
                <a:cubicBezTo>
                  <a:pt x="540" y="576"/>
                  <a:pt x="684" y="432"/>
                  <a:pt x="720" y="468"/>
                </a:cubicBezTo>
                <a:cubicBezTo>
                  <a:pt x="756" y="504"/>
                  <a:pt x="720" y="756"/>
                  <a:pt x="720" y="756"/>
                </a:cubicBezTo>
                <a:cubicBezTo>
                  <a:pt x="0" y="756"/>
                  <a:pt x="0" y="756"/>
                  <a:pt x="0" y="7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252" y="0"/>
                  <a:pt x="288" y="36"/>
                </a:cubicBezTo>
                <a:cubicBezTo>
                  <a:pt x="324" y="72"/>
                  <a:pt x="180" y="216"/>
                  <a:pt x="360" y="216"/>
                </a:cubicBezTo>
                <a:cubicBezTo>
                  <a:pt x="540" y="216"/>
                  <a:pt x="396" y="72"/>
                  <a:pt x="432" y="36"/>
                </a:cubicBezTo>
                <a:cubicBezTo>
                  <a:pt x="468" y="0"/>
                  <a:pt x="720" y="36"/>
                  <a:pt x="720" y="36"/>
                </a:cubicBezTo>
                <a:cubicBezTo>
                  <a:pt x="720" y="36"/>
                  <a:pt x="756" y="288"/>
                  <a:pt x="72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8" name="Freeform 18">
            <a:extLst>
              <a:ext uri="{FF2B5EF4-FFF2-40B4-BE49-F238E27FC236}">
                <a16:creationId xmlns:a16="http://schemas.microsoft.com/office/drawing/2014/main" id="{A1BA4B0F-7FD8-4106-8820-FA700B97B0F3}"/>
              </a:ext>
            </a:extLst>
          </p:cNvPr>
          <p:cNvSpPr>
            <a:spLocks/>
          </p:cNvSpPr>
          <p:nvPr/>
        </p:nvSpPr>
        <p:spPr bwMode="auto">
          <a:xfrm>
            <a:off x="2599532" y="4313099"/>
            <a:ext cx="1093788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90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900" h="900">
                <a:moveTo>
                  <a:pt x="720" y="468"/>
                </a:moveTo>
                <a:cubicBezTo>
                  <a:pt x="756" y="504"/>
                  <a:pt x="900" y="360"/>
                  <a:pt x="900" y="540"/>
                </a:cubicBezTo>
                <a:cubicBezTo>
                  <a:pt x="900" y="720"/>
                  <a:pt x="756" y="576"/>
                  <a:pt x="720" y="612"/>
                </a:cubicBezTo>
                <a:cubicBezTo>
                  <a:pt x="684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684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49" name="Freeform 19">
            <a:extLst>
              <a:ext uri="{FF2B5EF4-FFF2-40B4-BE49-F238E27FC236}">
                <a16:creationId xmlns:a16="http://schemas.microsoft.com/office/drawing/2014/main" id="{7537EC16-35D3-4E71-98D0-C243C337DDD0}"/>
              </a:ext>
            </a:extLst>
          </p:cNvPr>
          <p:cNvSpPr>
            <a:spLocks/>
          </p:cNvSpPr>
          <p:nvPr/>
        </p:nvSpPr>
        <p:spPr bwMode="auto">
          <a:xfrm rot="10800000">
            <a:off x="6926148" y="3610146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0" name="Freeform 20">
            <a:extLst>
              <a:ext uri="{FF2B5EF4-FFF2-40B4-BE49-F238E27FC236}">
                <a16:creationId xmlns:a16="http://schemas.microsoft.com/office/drawing/2014/main" id="{74CFE5F0-1B49-4DB2-BA8A-A12E8DE97154}"/>
              </a:ext>
            </a:extLst>
          </p:cNvPr>
          <p:cNvSpPr>
            <a:spLocks/>
          </p:cNvSpPr>
          <p:nvPr/>
        </p:nvSpPr>
        <p:spPr bwMode="auto">
          <a:xfrm>
            <a:off x="5876357" y="3435125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1" name="Freeform 21">
            <a:extLst>
              <a:ext uri="{FF2B5EF4-FFF2-40B4-BE49-F238E27FC236}">
                <a16:creationId xmlns:a16="http://schemas.microsoft.com/office/drawing/2014/main" id="{AF3C9E63-D581-43DF-A695-F2F827EB2FB4}"/>
              </a:ext>
            </a:extLst>
          </p:cNvPr>
          <p:cNvSpPr>
            <a:spLocks/>
          </p:cNvSpPr>
          <p:nvPr/>
        </p:nvSpPr>
        <p:spPr bwMode="auto">
          <a:xfrm>
            <a:off x="7799726" y="3609750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2" name="Freeform 22">
            <a:extLst>
              <a:ext uri="{FF2B5EF4-FFF2-40B4-BE49-F238E27FC236}">
                <a16:creationId xmlns:a16="http://schemas.microsoft.com/office/drawing/2014/main" id="{8CE0D99B-1C88-4B77-B927-1CB13876E8F0}"/>
              </a:ext>
            </a:extLst>
          </p:cNvPr>
          <p:cNvSpPr>
            <a:spLocks/>
          </p:cNvSpPr>
          <p:nvPr/>
        </p:nvSpPr>
        <p:spPr bwMode="auto">
          <a:xfrm rot="16200000">
            <a:off x="4129201" y="361213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3" name="Freeform 23">
            <a:extLst>
              <a:ext uri="{FF2B5EF4-FFF2-40B4-BE49-F238E27FC236}">
                <a16:creationId xmlns:a16="http://schemas.microsoft.com/office/drawing/2014/main" id="{368845C8-DEC2-4380-ACC3-04622B9FDE5E}"/>
              </a:ext>
            </a:extLst>
          </p:cNvPr>
          <p:cNvSpPr>
            <a:spLocks/>
          </p:cNvSpPr>
          <p:nvPr/>
        </p:nvSpPr>
        <p:spPr bwMode="auto">
          <a:xfrm>
            <a:off x="4128747" y="4487724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4" name="Freeform 24">
            <a:extLst>
              <a:ext uri="{FF2B5EF4-FFF2-40B4-BE49-F238E27FC236}">
                <a16:creationId xmlns:a16="http://schemas.microsoft.com/office/drawing/2014/main" id="{F660EC59-F1DC-41AE-A494-9627C49669F6}"/>
              </a:ext>
            </a:extLst>
          </p:cNvPr>
          <p:cNvSpPr>
            <a:spLocks/>
          </p:cNvSpPr>
          <p:nvPr/>
        </p:nvSpPr>
        <p:spPr bwMode="auto">
          <a:xfrm>
            <a:off x="7625327" y="4313099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5" name="Freeform 25">
            <a:extLst>
              <a:ext uri="{FF2B5EF4-FFF2-40B4-BE49-F238E27FC236}">
                <a16:creationId xmlns:a16="http://schemas.microsoft.com/office/drawing/2014/main" id="{21B37ED8-0132-4081-853F-09E4CA6F4970}"/>
              </a:ext>
            </a:extLst>
          </p:cNvPr>
          <p:cNvSpPr>
            <a:spLocks/>
          </p:cNvSpPr>
          <p:nvPr/>
        </p:nvSpPr>
        <p:spPr bwMode="auto">
          <a:xfrm>
            <a:off x="3430021" y="4313099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56" name="Freeform 26">
            <a:extLst>
              <a:ext uri="{FF2B5EF4-FFF2-40B4-BE49-F238E27FC236}">
                <a16:creationId xmlns:a16="http://schemas.microsoft.com/office/drawing/2014/main" id="{22E70001-955A-4181-881A-39B22CD3F559}"/>
              </a:ext>
            </a:extLst>
          </p:cNvPr>
          <p:cNvSpPr>
            <a:spLocks/>
          </p:cNvSpPr>
          <p:nvPr/>
        </p:nvSpPr>
        <p:spPr bwMode="auto">
          <a:xfrm>
            <a:off x="5178311" y="4313099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7" name="Freeform 27">
            <a:extLst>
              <a:ext uri="{FF2B5EF4-FFF2-40B4-BE49-F238E27FC236}">
                <a16:creationId xmlns:a16="http://schemas.microsoft.com/office/drawing/2014/main" id="{A81E0B98-81D5-4734-A478-7DB6DCFE3F9C}"/>
              </a:ext>
            </a:extLst>
          </p:cNvPr>
          <p:cNvSpPr>
            <a:spLocks/>
          </p:cNvSpPr>
          <p:nvPr/>
        </p:nvSpPr>
        <p:spPr bwMode="auto">
          <a:xfrm>
            <a:off x="6051662" y="4487724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8" name="Freeform 28">
            <a:extLst>
              <a:ext uri="{FF2B5EF4-FFF2-40B4-BE49-F238E27FC236}">
                <a16:creationId xmlns:a16="http://schemas.microsoft.com/office/drawing/2014/main" id="{11F4A09C-2F2E-407E-BC1C-F1BB16C844B9}"/>
              </a:ext>
            </a:extLst>
          </p:cNvPr>
          <p:cNvSpPr>
            <a:spLocks/>
          </p:cNvSpPr>
          <p:nvPr/>
        </p:nvSpPr>
        <p:spPr bwMode="auto">
          <a:xfrm>
            <a:off x="6925013" y="4487724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59" name="Freeform 16">
            <a:extLst>
              <a:ext uri="{FF2B5EF4-FFF2-40B4-BE49-F238E27FC236}">
                <a16:creationId xmlns:a16="http://schemas.microsoft.com/office/drawing/2014/main" id="{CA86D3C9-2E6D-4875-86AF-84CF403C6314}"/>
              </a:ext>
            </a:extLst>
          </p:cNvPr>
          <p:cNvSpPr>
            <a:spLocks/>
          </p:cNvSpPr>
          <p:nvPr/>
        </p:nvSpPr>
        <p:spPr bwMode="auto">
          <a:xfrm rot="5400000">
            <a:off x="2687639" y="936935"/>
            <a:ext cx="917575" cy="1093788"/>
          </a:xfrm>
          <a:custGeom>
            <a:avLst/>
            <a:gdLst/>
            <a:ahLst/>
            <a:cxnLst>
              <a:cxn ang="0">
                <a:pos x="720" y="468"/>
              </a:cxn>
              <a:cxn ang="0">
                <a:pos x="540" y="540"/>
              </a:cxn>
              <a:cxn ang="0">
                <a:pos x="720" y="612"/>
              </a:cxn>
              <a:cxn ang="0">
                <a:pos x="720" y="900"/>
              </a:cxn>
              <a:cxn ang="0">
                <a:pos x="0" y="900"/>
              </a:cxn>
              <a:cxn ang="0">
                <a:pos x="0" y="180"/>
              </a:cxn>
              <a:cxn ang="0">
                <a:pos x="288" y="180"/>
              </a:cxn>
              <a:cxn ang="0">
                <a:pos x="360" y="0"/>
              </a:cxn>
              <a:cxn ang="0">
                <a:pos x="432" y="180"/>
              </a:cxn>
              <a:cxn ang="0">
                <a:pos x="720" y="180"/>
              </a:cxn>
              <a:cxn ang="0">
                <a:pos x="720" y="468"/>
              </a:cxn>
            </a:cxnLst>
            <a:rect l="0" t="0" r="r" b="b"/>
            <a:pathLst>
              <a:path w="756" h="900">
                <a:moveTo>
                  <a:pt x="720" y="468"/>
                </a:moveTo>
                <a:cubicBezTo>
                  <a:pt x="684" y="504"/>
                  <a:pt x="540" y="360"/>
                  <a:pt x="540" y="540"/>
                </a:cubicBezTo>
                <a:cubicBezTo>
                  <a:pt x="540" y="720"/>
                  <a:pt x="684" y="576"/>
                  <a:pt x="720" y="612"/>
                </a:cubicBezTo>
                <a:cubicBezTo>
                  <a:pt x="756" y="648"/>
                  <a:pt x="720" y="900"/>
                  <a:pt x="720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80"/>
                  <a:pt x="252" y="216"/>
                  <a:pt x="288" y="180"/>
                </a:cubicBezTo>
                <a:cubicBezTo>
                  <a:pt x="324" y="144"/>
                  <a:pt x="180" y="0"/>
                  <a:pt x="360" y="0"/>
                </a:cubicBezTo>
                <a:cubicBezTo>
                  <a:pt x="540" y="0"/>
                  <a:pt x="396" y="144"/>
                  <a:pt x="432" y="180"/>
                </a:cubicBezTo>
                <a:cubicBezTo>
                  <a:pt x="468" y="216"/>
                  <a:pt x="720" y="180"/>
                  <a:pt x="720" y="180"/>
                </a:cubicBezTo>
                <a:cubicBezTo>
                  <a:pt x="720" y="180"/>
                  <a:pt x="756" y="432"/>
                  <a:pt x="72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0" name="Freeform 23">
            <a:extLst>
              <a:ext uri="{FF2B5EF4-FFF2-40B4-BE49-F238E27FC236}">
                <a16:creationId xmlns:a16="http://schemas.microsoft.com/office/drawing/2014/main" id="{75C99425-FD89-43AE-8D54-6FB98A9B09A0}"/>
              </a:ext>
            </a:extLst>
          </p:cNvPr>
          <p:cNvSpPr>
            <a:spLocks/>
          </p:cNvSpPr>
          <p:nvPr/>
        </p:nvSpPr>
        <p:spPr bwMode="auto">
          <a:xfrm flipV="1">
            <a:off x="4128748" y="1025041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1" name="Freeform 24">
            <a:extLst>
              <a:ext uri="{FF2B5EF4-FFF2-40B4-BE49-F238E27FC236}">
                <a16:creationId xmlns:a16="http://schemas.microsoft.com/office/drawing/2014/main" id="{F3808139-53C3-4C7C-A20A-F576ED2F4DBB}"/>
              </a:ext>
            </a:extLst>
          </p:cNvPr>
          <p:cNvSpPr>
            <a:spLocks/>
          </p:cNvSpPr>
          <p:nvPr/>
        </p:nvSpPr>
        <p:spPr bwMode="auto">
          <a:xfrm flipH="1" flipV="1">
            <a:off x="6751977" y="1025041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2" name="Freeform 25">
            <a:extLst>
              <a:ext uri="{FF2B5EF4-FFF2-40B4-BE49-F238E27FC236}">
                <a16:creationId xmlns:a16="http://schemas.microsoft.com/office/drawing/2014/main" id="{4D124FD8-58AB-4415-A8CA-7CC366D1BCCD}"/>
              </a:ext>
            </a:extLst>
          </p:cNvPr>
          <p:cNvSpPr>
            <a:spLocks/>
          </p:cNvSpPr>
          <p:nvPr/>
        </p:nvSpPr>
        <p:spPr bwMode="auto">
          <a:xfrm flipV="1">
            <a:off x="3430022" y="1025041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3" name="Freeform 26">
            <a:extLst>
              <a:ext uri="{FF2B5EF4-FFF2-40B4-BE49-F238E27FC236}">
                <a16:creationId xmlns:a16="http://schemas.microsoft.com/office/drawing/2014/main" id="{BEF4CC64-3031-4045-AF7A-67C3DB295D84}"/>
              </a:ext>
            </a:extLst>
          </p:cNvPr>
          <p:cNvSpPr>
            <a:spLocks/>
          </p:cNvSpPr>
          <p:nvPr/>
        </p:nvSpPr>
        <p:spPr bwMode="auto">
          <a:xfrm flipV="1">
            <a:off x="5178312" y="1025041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4" name="Freeform 27">
            <a:extLst>
              <a:ext uri="{FF2B5EF4-FFF2-40B4-BE49-F238E27FC236}">
                <a16:creationId xmlns:a16="http://schemas.microsoft.com/office/drawing/2014/main" id="{0278E7A8-9383-47BE-B994-1E6087B48DD5}"/>
              </a:ext>
            </a:extLst>
          </p:cNvPr>
          <p:cNvSpPr>
            <a:spLocks/>
          </p:cNvSpPr>
          <p:nvPr/>
        </p:nvSpPr>
        <p:spPr bwMode="auto">
          <a:xfrm flipV="1">
            <a:off x="7801541" y="1025041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5" name="Freeform 28">
            <a:extLst>
              <a:ext uri="{FF2B5EF4-FFF2-40B4-BE49-F238E27FC236}">
                <a16:creationId xmlns:a16="http://schemas.microsoft.com/office/drawing/2014/main" id="{49930406-0512-459F-BC94-6044D33979D6}"/>
              </a:ext>
            </a:extLst>
          </p:cNvPr>
          <p:cNvSpPr>
            <a:spLocks/>
          </p:cNvSpPr>
          <p:nvPr/>
        </p:nvSpPr>
        <p:spPr bwMode="auto">
          <a:xfrm flipV="1">
            <a:off x="6051663" y="102504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6" name="Freeform 24">
            <a:extLst>
              <a:ext uri="{FF2B5EF4-FFF2-40B4-BE49-F238E27FC236}">
                <a16:creationId xmlns:a16="http://schemas.microsoft.com/office/drawing/2014/main" id="{74B7196F-32AF-4925-B21E-077CBE66CD41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489995" y="2667482"/>
            <a:ext cx="1312863" cy="109378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0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180" y="900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7" name="Freeform 27">
            <a:extLst>
              <a:ext uri="{FF2B5EF4-FFF2-40B4-BE49-F238E27FC236}">
                <a16:creationId xmlns:a16="http://schemas.microsoft.com/office/drawing/2014/main" id="{A2BB8CC9-11C8-4AF9-ABD6-AA1C15D7500C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490788" y="1791096"/>
            <a:ext cx="1136650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93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936" h="756">
                <a:moveTo>
                  <a:pt x="756" y="324"/>
                </a:moveTo>
                <a:cubicBezTo>
                  <a:pt x="792" y="360"/>
                  <a:pt x="936" y="216"/>
                  <a:pt x="936" y="396"/>
                </a:cubicBezTo>
                <a:cubicBezTo>
                  <a:pt x="936" y="576"/>
                  <a:pt x="792" y="432"/>
                  <a:pt x="756" y="468"/>
                </a:cubicBezTo>
                <a:cubicBezTo>
                  <a:pt x="720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20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 useBgFill="1">
        <p:nvSpPr>
          <p:cNvPr id="68" name="Freeform 28">
            <a:extLst>
              <a:ext uri="{FF2B5EF4-FFF2-40B4-BE49-F238E27FC236}">
                <a16:creationId xmlns:a16="http://schemas.microsoft.com/office/drawing/2014/main" id="{E6271684-4AB4-4922-932A-2F4DB82726FC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2577307" y="3632371"/>
            <a:ext cx="963613" cy="91916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56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36" y="756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69" name="Freeform 23">
            <a:extLst>
              <a:ext uri="{FF2B5EF4-FFF2-40B4-BE49-F238E27FC236}">
                <a16:creationId xmlns:a16="http://schemas.microsoft.com/office/drawing/2014/main" id="{2CC791E9-88D4-4EEC-94E7-935A50387C6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6455" y="2756382"/>
            <a:ext cx="1312863" cy="919163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56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180" y="756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0" name="Freeform 25">
            <a:extLst>
              <a:ext uri="{FF2B5EF4-FFF2-40B4-BE49-F238E27FC236}">
                <a16:creationId xmlns:a16="http://schemas.microsoft.com/office/drawing/2014/main" id="{3B978DA0-3618-4C9C-B576-9F8607383EC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564561" y="1792287"/>
            <a:ext cx="962025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00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1" name="Freeform 26">
            <a:extLst>
              <a:ext uri="{FF2B5EF4-FFF2-40B4-BE49-F238E27FC236}">
                <a16:creationId xmlns:a16="http://schemas.microsoft.com/office/drawing/2014/main" id="{4A0EA3E8-B959-442D-8178-AD95B22C88E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477249" y="3633165"/>
            <a:ext cx="1136650" cy="1093788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93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936" h="900">
                <a:moveTo>
                  <a:pt x="756" y="468"/>
                </a:moveTo>
                <a:cubicBezTo>
                  <a:pt x="792" y="504"/>
                  <a:pt x="936" y="360"/>
                  <a:pt x="936" y="540"/>
                </a:cubicBezTo>
                <a:cubicBezTo>
                  <a:pt x="936" y="720"/>
                  <a:pt x="792" y="576"/>
                  <a:pt x="756" y="612"/>
                </a:cubicBezTo>
                <a:cubicBezTo>
                  <a:pt x="720" y="648"/>
                  <a:pt x="756" y="900"/>
                  <a:pt x="756" y="900"/>
                </a:cubicBezTo>
                <a:cubicBezTo>
                  <a:pt x="36" y="900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20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2" name="Freeform 19">
            <a:extLst>
              <a:ext uri="{FF2B5EF4-FFF2-40B4-BE49-F238E27FC236}">
                <a16:creationId xmlns:a16="http://schemas.microsoft.com/office/drawing/2014/main" id="{76E92B01-80C9-4237-8E8E-5012894EFA69}"/>
              </a:ext>
            </a:extLst>
          </p:cNvPr>
          <p:cNvSpPr>
            <a:spLocks/>
          </p:cNvSpPr>
          <p:nvPr/>
        </p:nvSpPr>
        <p:spPr bwMode="auto">
          <a:xfrm>
            <a:off x="5002779" y="3435918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3" name="Freeform 22">
            <a:extLst>
              <a:ext uri="{FF2B5EF4-FFF2-40B4-BE49-F238E27FC236}">
                <a16:creationId xmlns:a16="http://schemas.microsoft.com/office/drawing/2014/main" id="{42BD1A0D-243D-42A9-B529-742EABC3D871}"/>
              </a:ext>
            </a:extLst>
          </p:cNvPr>
          <p:cNvSpPr>
            <a:spLocks/>
          </p:cNvSpPr>
          <p:nvPr/>
        </p:nvSpPr>
        <p:spPr bwMode="auto">
          <a:xfrm>
            <a:off x="3255623" y="3611734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4" name="Freeform 19">
            <a:extLst>
              <a:ext uri="{FF2B5EF4-FFF2-40B4-BE49-F238E27FC236}">
                <a16:creationId xmlns:a16="http://schemas.microsoft.com/office/drawing/2014/main" id="{8EDF75BB-B810-4E51-B25B-23FE4136EAE0}"/>
              </a:ext>
            </a:extLst>
          </p:cNvPr>
          <p:cNvSpPr>
            <a:spLocks/>
          </p:cNvSpPr>
          <p:nvPr/>
        </p:nvSpPr>
        <p:spPr bwMode="auto">
          <a:xfrm rot="10800000">
            <a:off x="3430476" y="2734157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5" name="Freeform 21">
            <a:extLst>
              <a:ext uri="{FF2B5EF4-FFF2-40B4-BE49-F238E27FC236}">
                <a16:creationId xmlns:a16="http://schemas.microsoft.com/office/drawing/2014/main" id="{B8E58B4E-2BF4-48AA-93FC-9330D09C1915}"/>
              </a:ext>
            </a:extLst>
          </p:cNvPr>
          <p:cNvSpPr>
            <a:spLocks/>
          </p:cNvSpPr>
          <p:nvPr/>
        </p:nvSpPr>
        <p:spPr bwMode="auto">
          <a:xfrm>
            <a:off x="4304281" y="2734951"/>
            <a:ext cx="962025" cy="963613"/>
          </a:xfrm>
          <a:custGeom>
            <a:avLst/>
            <a:gdLst/>
            <a:ahLst/>
            <a:cxnLst>
              <a:cxn ang="0">
                <a:pos x="756" y="324"/>
              </a:cxn>
              <a:cxn ang="0">
                <a:pos x="576" y="396"/>
              </a:cxn>
              <a:cxn ang="0">
                <a:pos x="756" y="468"/>
              </a:cxn>
              <a:cxn ang="0">
                <a:pos x="756" y="756"/>
              </a:cxn>
              <a:cxn ang="0">
                <a:pos x="468" y="756"/>
              </a:cxn>
              <a:cxn ang="0">
                <a:pos x="396" y="576"/>
              </a:cxn>
              <a:cxn ang="0">
                <a:pos x="324" y="756"/>
              </a:cxn>
              <a:cxn ang="0">
                <a:pos x="36" y="756"/>
              </a:cxn>
              <a:cxn ang="0">
                <a:pos x="36" y="468"/>
              </a:cxn>
              <a:cxn ang="0">
                <a:pos x="216" y="396"/>
              </a:cxn>
              <a:cxn ang="0">
                <a:pos x="36" y="324"/>
              </a:cxn>
              <a:cxn ang="0">
                <a:pos x="36" y="36"/>
              </a:cxn>
              <a:cxn ang="0">
                <a:pos x="324" y="36"/>
              </a:cxn>
              <a:cxn ang="0">
                <a:pos x="396" y="216"/>
              </a:cxn>
              <a:cxn ang="0">
                <a:pos x="468" y="36"/>
              </a:cxn>
              <a:cxn ang="0">
                <a:pos x="756" y="36"/>
              </a:cxn>
              <a:cxn ang="0">
                <a:pos x="756" y="324"/>
              </a:cxn>
            </a:cxnLst>
            <a:rect l="0" t="0" r="r" b="b"/>
            <a:pathLst>
              <a:path w="792" h="792">
                <a:moveTo>
                  <a:pt x="756" y="324"/>
                </a:moveTo>
                <a:cubicBezTo>
                  <a:pt x="720" y="360"/>
                  <a:pt x="576" y="216"/>
                  <a:pt x="576" y="396"/>
                </a:cubicBezTo>
                <a:cubicBezTo>
                  <a:pt x="576" y="576"/>
                  <a:pt x="720" y="432"/>
                  <a:pt x="756" y="468"/>
                </a:cubicBezTo>
                <a:cubicBezTo>
                  <a:pt x="792" y="504"/>
                  <a:pt x="756" y="756"/>
                  <a:pt x="756" y="756"/>
                </a:cubicBezTo>
                <a:cubicBezTo>
                  <a:pt x="756" y="756"/>
                  <a:pt x="504" y="792"/>
                  <a:pt x="468" y="756"/>
                </a:cubicBezTo>
                <a:cubicBezTo>
                  <a:pt x="432" y="720"/>
                  <a:pt x="576" y="576"/>
                  <a:pt x="396" y="576"/>
                </a:cubicBezTo>
                <a:cubicBezTo>
                  <a:pt x="216" y="576"/>
                  <a:pt x="360" y="720"/>
                  <a:pt x="324" y="756"/>
                </a:cubicBezTo>
                <a:cubicBezTo>
                  <a:pt x="288" y="792"/>
                  <a:pt x="36" y="756"/>
                  <a:pt x="36" y="756"/>
                </a:cubicBezTo>
                <a:cubicBezTo>
                  <a:pt x="36" y="756"/>
                  <a:pt x="0" y="504"/>
                  <a:pt x="36" y="468"/>
                </a:cubicBezTo>
                <a:cubicBezTo>
                  <a:pt x="72" y="432"/>
                  <a:pt x="216" y="576"/>
                  <a:pt x="216" y="396"/>
                </a:cubicBezTo>
                <a:cubicBezTo>
                  <a:pt x="216" y="216"/>
                  <a:pt x="72" y="360"/>
                  <a:pt x="36" y="324"/>
                </a:cubicBezTo>
                <a:cubicBezTo>
                  <a:pt x="0" y="288"/>
                  <a:pt x="36" y="36"/>
                  <a:pt x="36" y="36"/>
                </a:cubicBezTo>
                <a:cubicBezTo>
                  <a:pt x="36" y="36"/>
                  <a:pt x="288" y="0"/>
                  <a:pt x="324" y="36"/>
                </a:cubicBezTo>
                <a:cubicBezTo>
                  <a:pt x="360" y="72"/>
                  <a:pt x="216" y="216"/>
                  <a:pt x="396" y="216"/>
                </a:cubicBezTo>
                <a:cubicBezTo>
                  <a:pt x="576" y="216"/>
                  <a:pt x="432" y="72"/>
                  <a:pt x="468" y="36"/>
                </a:cubicBezTo>
                <a:cubicBezTo>
                  <a:pt x="504" y="0"/>
                  <a:pt x="756" y="36"/>
                  <a:pt x="756" y="36"/>
                </a:cubicBezTo>
                <a:cubicBezTo>
                  <a:pt x="756" y="36"/>
                  <a:pt x="792" y="288"/>
                  <a:pt x="756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6" name="Freeform 22">
            <a:extLst>
              <a:ext uri="{FF2B5EF4-FFF2-40B4-BE49-F238E27FC236}">
                <a16:creationId xmlns:a16="http://schemas.microsoft.com/office/drawing/2014/main" id="{C239C475-E097-4BD8-8876-FF0162B79688}"/>
              </a:ext>
            </a:extLst>
          </p:cNvPr>
          <p:cNvSpPr>
            <a:spLocks/>
          </p:cNvSpPr>
          <p:nvPr/>
        </p:nvSpPr>
        <p:spPr bwMode="auto">
          <a:xfrm>
            <a:off x="5003461" y="2734951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7" name="Freeform 19">
            <a:extLst>
              <a:ext uri="{FF2B5EF4-FFF2-40B4-BE49-F238E27FC236}">
                <a16:creationId xmlns:a16="http://schemas.microsoft.com/office/drawing/2014/main" id="{42BDADBC-396C-463F-9157-C3C49EFE48FC}"/>
              </a:ext>
            </a:extLst>
          </p:cNvPr>
          <p:cNvSpPr>
            <a:spLocks/>
          </p:cNvSpPr>
          <p:nvPr/>
        </p:nvSpPr>
        <p:spPr bwMode="auto">
          <a:xfrm rot="5400000">
            <a:off x="6052685" y="2557945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8" name="Freeform 22">
            <a:extLst>
              <a:ext uri="{FF2B5EF4-FFF2-40B4-BE49-F238E27FC236}">
                <a16:creationId xmlns:a16="http://schemas.microsoft.com/office/drawing/2014/main" id="{522F74DD-F70A-4187-BA15-96F72F35DFDD}"/>
              </a:ext>
            </a:extLst>
          </p:cNvPr>
          <p:cNvSpPr>
            <a:spLocks/>
          </p:cNvSpPr>
          <p:nvPr/>
        </p:nvSpPr>
        <p:spPr bwMode="auto">
          <a:xfrm rot="16200000">
            <a:off x="6752659" y="2734157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79" name="Freeform 22">
            <a:extLst>
              <a:ext uri="{FF2B5EF4-FFF2-40B4-BE49-F238E27FC236}">
                <a16:creationId xmlns:a16="http://schemas.microsoft.com/office/drawing/2014/main" id="{3BC26CBC-8C67-4B65-9A73-8F749E4D56F3}"/>
              </a:ext>
            </a:extLst>
          </p:cNvPr>
          <p:cNvSpPr>
            <a:spLocks/>
          </p:cNvSpPr>
          <p:nvPr/>
        </p:nvSpPr>
        <p:spPr bwMode="auto">
          <a:xfrm rot="16200000">
            <a:off x="7625102" y="1858565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0" name="Freeform 13">
            <a:extLst>
              <a:ext uri="{FF2B5EF4-FFF2-40B4-BE49-F238E27FC236}">
                <a16:creationId xmlns:a16="http://schemas.microsoft.com/office/drawing/2014/main" id="{131F36D9-A00C-46CA-B36F-EC65AE82B5EA}"/>
              </a:ext>
            </a:extLst>
          </p:cNvPr>
          <p:cNvSpPr>
            <a:spLocks/>
          </p:cNvSpPr>
          <p:nvPr/>
        </p:nvSpPr>
        <p:spPr bwMode="auto">
          <a:xfrm rot="10800000">
            <a:off x="7626464" y="2734951"/>
            <a:ext cx="1309688" cy="11350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936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1" name="Freeform 9">
            <a:extLst>
              <a:ext uri="{FF2B5EF4-FFF2-40B4-BE49-F238E27FC236}">
                <a16:creationId xmlns:a16="http://schemas.microsoft.com/office/drawing/2014/main" id="{387BBD28-7CC8-4EB0-BC9D-F62CB49D9CF3}"/>
              </a:ext>
            </a:extLst>
          </p:cNvPr>
          <p:cNvSpPr>
            <a:spLocks/>
          </p:cNvSpPr>
          <p:nvPr/>
        </p:nvSpPr>
        <p:spPr bwMode="auto">
          <a:xfrm>
            <a:off x="6054158" y="1683940"/>
            <a:ext cx="960438" cy="1135063"/>
          </a:xfrm>
          <a:custGeom>
            <a:avLst/>
            <a:gdLst/>
            <a:ahLst/>
            <a:cxnLst>
              <a:cxn ang="0">
                <a:pos x="756" y="468"/>
              </a:cxn>
              <a:cxn ang="0">
                <a:pos x="576" y="540"/>
              </a:cxn>
              <a:cxn ang="0">
                <a:pos x="756" y="612"/>
              </a:cxn>
              <a:cxn ang="0">
                <a:pos x="756" y="900"/>
              </a:cxn>
              <a:cxn ang="0">
                <a:pos x="468" y="900"/>
              </a:cxn>
              <a:cxn ang="0">
                <a:pos x="396" y="720"/>
              </a:cxn>
              <a:cxn ang="0">
                <a:pos x="324" y="900"/>
              </a:cxn>
              <a:cxn ang="0">
                <a:pos x="36" y="900"/>
              </a:cxn>
              <a:cxn ang="0">
                <a:pos x="36" y="612"/>
              </a:cxn>
              <a:cxn ang="0">
                <a:pos x="216" y="540"/>
              </a:cxn>
              <a:cxn ang="0">
                <a:pos x="36" y="468"/>
              </a:cxn>
              <a:cxn ang="0">
                <a:pos x="36" y="180"/>
              </a:cxn>
              <a:cxn ang="0">
                <a:pos x="324" y="180"/>
              </a:cxn>
              <a:cxn ang="0">
                <a:pos x="396" y="0"/>
              </a:cxn>
              <a:cxn ang="0">
                <a:pos x="468" y="180"/>
              </a:cxn>
              <a:cxn ang="0">
                <a:pos x="756" y="180"/>
              </a:cxn>
              <a:cxn ang="0">
                <a:pos x="756" y="468"/>
              </a:cxn>
            </a:cxnLst>
            <a:rect l="0" t="0" r="r" b="b"/>
            <a:pathLst>
              <a:path w="792" h="936">
                <a:moveTo>
                  <a:pt x="756" y="468"/>
                </a:moveTo>
                <a:cubicBezTo>
                  <a:pt x="720" y="504"/>
                  <a:pt x="576" y="360"/>
                  <a:pt x="576" y="540"/>
                </a:cubicBezTo>
                <a:cubicBezTo>
                  <a:pt x="576" y="720"/>
                  <a:pt x="720" y="576"/>
                  <a:pt x="756" y="612"/>
                </a:cubicBezTo>
                <a:cubicBezTo>
                  <a:pt x="792" y="648"/>
                  <a:pt x="756" y="900"/>
                  <a:pt x="756" y="900"/>
                </a:cubicBezTo>
                <a:cubicBezTo>
                  <a:pt x="756" y="900"/>
                  <a:pt x="504" y="936"/>
                  <a:pt x="468" y="900"/>
                </a:cubicBezTo>
                <a:cubicBezTo>
                  <a:pt x="432" y="864"/>
                  <a:pt x="576" y="720"/>
                  <a:pt x="396" y="720"/>
                </a:cubicBezTo>
                <a:cubicBezTo>
                  <a:pt x="216" y="720"/>
                  <a:pt x="360" y="864"/>
                  <a:pt x="324" y="900"/>
                </a:cubicBezTo>
                <a:cubicBezTo>
                  <a:pt x="288" y="936"/>
                  <a:pt x="36" y="900"/>
                  <a:pt x="36" y="900"/>
                </a:cubicBezTo>
                <a:cubicBezTo>
                  <a:pt x="36" y="900"/>
                  <a:pt x="0" y="648"/>
                  <a:pt x="36" y="612"/>
                </a:cubicBezTo>
                <a:cubicBezTo>
                  <a:pt x="72" y="576"/>
                  <a:pt x="216" y="720"/>
                  <a:pt x="216" y="540"/>
                </a:cubicBezTo>
                <a:cubicBezTo>
                  <a:pt x="216" y="360"/>
                  <a:pt x="72" y="504"/>
                  <a:pt x="36" y="468"/>
                </a:cubicBezTo>
                <a:cubicBezTo>
                  <a:pt x="0" y="432"/>
                  <a:pt x="36" y="180"/>
                  <a:pt x="36" y="180"/>
                </a:cubicBezTo>
                <a:cubicBezTo>
                  <a:pt x="36" y="180"/>
                  <a:pt x="288" y="216"/>
                  <a:pt x="324" y="180"/>
                </a:cubicBezTo>
                <a:cubicBezTo>
                  <a:pt x="360" y="144"/>
                  <a:pt x="216" y="0"/>
                  <a:pt x="396" y="0"/>
                </a:cubicBezTo>
                <a:cubicBezTo>
                  <a:pt x="576" y="0"/>
                  <a:pt x="432" y="144"/>
                  <a:pt x="468" y="180"/>
                </a:cubicBezTo>
                <a:cubicBezTo>
                  <a:pt x="504" y="216"/>
                  <a:pt x="756" y="180"/>
                  <a:pt x="756" y="180"/>
                </a:cubicBezTo>
                <a:cubicBezTo>
                  <a:pt x="756" y="180"/>
                  <a:pt x="792" y="432"/>
                  <a:pt x="756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2" name="Freeform 20">
            <a:extLst>
              <a:ext uri="{FF2B5EF4-FFF2-40B4-BE49-F238E27FC236}">
                <a16:creationId xmlns:a16="http://schemas.microsoft.com/office/drawing/2014/main" id="{9B24F1AF-9204-4F3A-BB07-9E99F949CF78}"/>
              </a:ext>
            </a:extLst>
          </p:cNvPr>
          <p:cNvSpPr>
            <a:spLocks/>
          </p:cNvSpPr>
          <p:nvPr/>
        </p:nvSpPr>
        <p:spPr bwMode="auto">
          <a:xfrm>
            <a:off x="4130789" y="1683146"/>
            <a:ext cx="1312863" cy="1312863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108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108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1080" h="1080">
                <a:moveTo>
                  <a:pt x="900" y="468"/>
                </a:moveTo>
                <a:cubicBezTo>
                  <a:pt x="936" y="504"/>
                  <a:pt x="1080" y="360"/>
                  <a:pt x="1080" y="540"/>
                </a:cubicBezTo>
                <a:cubicBezTo>
                  <a:pt x="1080" y="720"/>
                  <a:pt x="936" y="576"/>
                  <a:pt x="900" y="612"/>
                </a:cubicBezTo>
                <a:cubicBezTo>
                  <a:pt x="864" y="648"/>
                  <a:pt x="900" y="900"/>
                  <a:pt x="900" y="900"/>
                </a:cubicBezTo>
                <a:cubicBezTo>
                  <a:pt x="900" y="900"/>
                  <a:pt x="648" y="864"/>
                  <a:pt x="612" y="900"/>
                </a:cubicBezTo>
                <a:cubicBezTo>
                  <a:pt x="576" y="936"/>
                  <a:pt x="720" y="1080"/>
                  <a:pt x="540" y="1080"/>
                </a:cubicBezTo>
                <a:cubicBezTo>
                  <a:pt x="360" y="1080"/>
                  <a:pt x="504" y="936"/>
                  <a:pt x="468" y="900"/>
                </a:cubicBezTo>
                <a:cubicBezTo>
                  <a:pt x="432" y="864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864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3" name="Freeform 22">
            <a:extLst>
              <a:ext uri="{FF2B5EF4-FFF2-40B4-BE49-F238E27FC236}">
                <a16:creationId xmlns:a16="http://schemas.microsoft.com/office/drawing/2014/main" id="{A255A18B-4CDB-43F0-AE45-110BB3BDFA5D}"/>
              </a:ext>
            </a:extLst>
          </p:cNvPr>
          <p:cNvSpPr>
            <a:spLocks/>
          </p:cNvSpPr>
          <p:nvPr/>
        </p:nvSpPr>
        <p:spPr bwMode="auto">
          <a:xfrm>
            <a:off x="6751524" y="1858168"/>
            <a:ext cx="1311275" cy="962025"/>
          </a:xfrm>
          <a:custGeom>
            <a:avLst/>
            <a:gdLst/>
            <a:ahLst/>
            <a:cxnLst>
              <a:cxn ang="0">
                <a:pos x="900" y="324"/>
              </a:cxn>
              <a:cxn ang="0">
                <a:pos x="1080" y="396"/>
              </a:cxn>
              <a:cxn ang="0">
                <a:pos x="900" y="468"/>
              </a:cxn>
              <a:cxn ang="0">
                <a:pos x="900" y="756"/>
              </a:cxn>
              <a:cxn ang="0">
                <a:pos x="612" y="756"/>
              </a:cxn>
              <a:cxn ang="0">
                <a:pos x="540" y="576"/>
              </a:cxn>
              <a:cxn ang="0">
                <a:pos x="468" y="756"/>
              </a:cxn>
              <a:cxn ang="0">
                <a:pos x="180" y="756"/>
              </a:cxn>
              <a:cxn ang="0">
                <a:pos x="180" y="468"/>
              </a:cxn>
              <a:cxn ang="0">
                <a:pos x="0" y="396"/>
              </a:cxn>
              <a:cxn ang="0">
                <a:pos x="180" y="324"/>
              </a:cxn>
              <a:cxn ang="0">
                <a:pos x="180" y="36"/>
              </a:cxn>
              <a:cxn ang="0">
                <a:pos x="468" y="36"/>
              </a:cxn>
              <a:cxn ang="0">
                <a:pos x="540" y="216"/>
              </a:cxn>
              <a:cxn ang="0">
                <a:pos x="612" y="36"/>
              </a:cxn>
              <a:cxn ang="0">
                <a:pos x="900" y="36"/>
              </a:cxn>
              <a:cxn ang="0">
                <a:pos x="900" y="324"/>
              </a:cxn>
            </a:cxnLst>
            <a:rect l="0" t="0" r="r" b="b"/>
            <a:pathLst>
              <a:path w="1080" h="792">
                <a:moveTo>
                  <a:pt x="900" y="324"/>
                </a:moveTo>
                <a:cubicBezTo>
                  <a:pt x="936" y="360"/>
                  <a:pt x="1080" y="216"/>
                  <a:pt x="1080" y="396"/>
                </a:cubicBezTo>
                <a:cubicBezTo>
                  <a:pt x="1080" y="576"/>
                  <a:pt x="936" y="432"/>
                  <a:pt x="900" y="468"/>
                </a:cubicBezTo>
                <a:cubicBezTo>
                  <a:pt x="864" y="504"/>
                  <a:pt x="900" y="756"/>
                  <a:pt x="900" y="756"/>
                </a:cubicBezTo>
                <a:cubicBezTo>
                  <a:pt x="900" y="756"/>
                  <a:pt x="648" y="792"/>
                  <a:pt x="612" y="756"/>
                </a:cubicBezTo>
                <a:cubicBezTo>
                  <a:pt x="576" y="720"/>
                  <a:pt x="720" y="576"/>
                  <a:pt x="540" y="576"/>
                </a:cubicBezTo>
                <a:cubicBezTo>
                  <a:pt x="360" y="576"/>
                  <a:pt x="504" y="720"/>
                  <a:pt x="468" y="756"/>
                </a:cubicBezTo>
                <a:cubicBezTo>
                  <a:pt x="432" y="792"/>
                  <a:pt x="180" y="756"/>
                  <a:pt x="180" y="756"/>
                </a:cubicBezTo>
                <a:cubicBezTo>
                  <a:pt x="180" y="756"/>
                  <a:pt x="216" y="504"/>
                  <a:pt x="180" y="468"/>
                </a:cubicBezTo>
                <a:cubicBezTo>
                  <a:pt x="144" y="432"/>
                  <a:pt x="0" y="576"/>
                  <a:pt x="0" y="396"/>
                </a:cubicBezTo>
                <a:cubicBezTo>
                  <a:pt x="0" y="216"/>
                  <a:pt x="144" y="360"/>
                  <a:pt x="180" y="324"/>
                </a:cubicBezTo>
                <a:cubicBezTo>
                  <a:pt x="216" y="288"/>
                  <a:pt x="180" y="36"/>
                  <a:pt x="180" y="36"/>
                </a:cubicBezTo>
                <a:cubicBezTo>
                  <a:pt x="180" y="36"/>
                  <a:pt x="432" y="0"/>
                  <a:pt x="468" y="36"/>
                </a:cubicBezTo>
                <a:cubicBezTo>
                  <a:pt x="504" y="72"/>
                  <a:pt x="360" y="216"/>
                  <a:pt x="540" y="216"/>
                </a:cubicBezTo>
                <a:cubicBezTo>
                  <a:pt x="720" y="216"/>
                  <a:pt x="576" y="72"/>
                  <a:pt x="612" y="36"/>
                </a:cubicBezTo>
                <a:cubicBezTo>
                  <a:pt x="648" y="0"/>
                  <a:pt x="900" y="36"/>
                  <a:pt x="900" y="36"/>
                </a:cubicBezTo>
                <a:cubicBezTo>
                  <a:pt x="900" y="36"/>
                  <a:pt x="864" y="288"/>
                  <a:pt x="900" y="324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4" name="Freeform 19">
            <a:extLst>
              <a:ext uri="{FF2B5EF4-FFF2-40B4-BE49-F238E27FC236}">
                <a16:creationId xmlns:a16="http://schemas.microsoft.com/office/drawing/2014/main" id="{854AA09C-7E90-425C-A994-AD498468388B}"/>
              </a:ext>
            </a:extLst>
          </p:cNvPr>
          <p:cNvSpPr>
            <a:spLocks/>
          </p:cNvSpPr>
          <p:nvPr/>
        </p:nvSpPr>
        <p:spPr bwMode="auto">
          <a:xfrm rot="10800000">
            <a:off x="5180580" y="1857771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 useBgFill="1">
        <p:nvSpPr>
          <p:cNvPr id="85" name="Freeform 19">
            <a:extLst>
              <a:ext uri="{FF2B5EF4-FFF2-40B4-BE49-F238E27FC236}">
                <a16:creationId xmlns:a16="http://schemas.microsoft.com/office/drawing/2014/main" id="{25162269-49D0-4267-8975-DE33C3F2EF0E}"/>
              </a:ext>
            </a:extLst>
          </p:cNvPr>
          <p:cNvSpPr>
            <a:spLocks/>
          </p:cNvSpPr>
          <p:nvPr/>
        </p:nvSpPr>
        <p:spPr bwMode="auto">
          <a:xfrm rot="16200000">
            <a:off x="3256417" y="1857374"/>
            <a:ext cx="1136650" cy="1138238"/>
          </a:xfrm>
          <a:custGeom>
            <a:avLst/>
            <a:gdLst/>
            <a:ahLst/>
            <a:cxnLst>
              <a:cxn ang="0">
                <a:pos x="900" y="468"/>
              </a:cxn>
              <a:cxn ang="0">
                <a:pos x="720" y="540"/>
              </a:cxn>
              <a:cxn ang="0">
                <a:pos x="900" y="612"/>
              </a:cxn>
              <a:cxn ang="0">
                <a:pos x="900" y="900"/>
              </a:cxn>
              <a:cxn ang="0">
                <a:pos x="612" y="900"/>
              </a:cxn>
              <a:cxn ang="0">
                <a:pos x="540" y="720"/>
              </a:cxn>
              <a:cxn ang="0">
                <a:pos x="468" y="900"/>
              </a:cxn>
              <a:cxn ang="0">
                <a:pos x="180" y="900"/>
              </a:cxn>
              <a:cxn ang="0">
                <a:pos x="180" y="612"/>
              </a:cxn>
              <a:cxn ang="0">
                <a:pos x="0" y="540"/>
              </a:cxn>
              <a:cxn ang="0">
                <a:pos x="180" y="468"/>
              </a:cxn>
              <a:cxn ang="0">
                <a:pos x="180" y="180"/>
              </a:cxn>
              <a:cxn ang="0">
                <a:pos x="468" y="180"/>
              </a:cxn>
              <a:cxn ang="0">
                <a:pos x="540" y="0"/>
              </a:cxn>
              <a:cxn ang="0">
                <a:pos x="612" y="180"/>
              </a:cxn>
              <a:cxn ang="0">
                <a:pos x="900" y="180"/>
              </a:cxn>
              <a:cxn ang="0">
                <a:pos x="900" y="468"/>
              </a:cxn>
            </a:cxnLst>
            <a:rect l="0" t="0" r="r" b="b"/>
            <a:pathLst>
              <a:path w="936" h="936">
                <a:moveTo>
                  <a:pt x="900" y="468"/>
                </a:moveTo>
                <a:cubicBezTo>
                  <a:pt x="864" y="504"/>
                  <a:pt x="720" y="360"/>
                  <a:pt x="720" y="540"/>
                </a:cubicBezTo>
                <a:cubicBezTo>
                  <a:pt x="720" y="720"/>
                  <a:pt x="864" y="576"/>
                  <a:pt x="900" y="612"/>
                </a:cubicBezTo>
                <a:cubicBezTo>
                  <a:pt x="936" y="648"/>
                  <a:pt x="900" y="900"/>
                  <a:pt x="900" y="900"/>
                </a:cubicBezTo>
                <a:cubicBezTo>
                  <a:pt x="900" y="900"/>
                  <a:pt x="648" y="936"/>
                  <a:pt x="612" y="900"/>
                </a:cubicBezTo>
                <a:cubicBezTo>
                  <a:pt x="576" y="864"/>
                  <a:pt x="720" y="720"/>
                  <a:pt x="540" y="720"/>
                </a:cubicBezTo>
                <a:cubicBezTo>
                  <a:pt x="360" y="720"/>
                  <a:pt x="504" y="864"/>
                  <a:pt x="468" y="900"/>
                </a:cubicBezTo>
                <a:cubicBezTo>
                  <a:pt x="432" y="936"/>
                  <a:pt x="180" y="900"/>
                  <a:pt x="180" y="900"/>
                </a:cubicBezTo>
                <a:cubicBezTo>
                  <a:pt x="180" y="900"/>
                  <a:pt x="216" y="648"/>
                  <a:pt x="180" y="612"/>
                </a:cubicBezTo>
                <a:cubicBezTo>
                  <a:pt x="144" y="576"/>
                  <a:pt x="0" y="720"/>
                  <a:pt x="0" y="540"/>
                </a:cubicBezTo>
                <a:cubicBezTo>
                  <a:pt x="0" y="360"/>
                  <a:pt x="144" y="504"/>
                  <a:pt x="180" y="468"/>
                </a:cubicBezTo>
                <a:cubicBezTo>
                  <a:pt x="216" y="432"/>
                  <a:pt x="180" y="180"/>
                  <a:pt x="180" y="180"/>
                </a:cubicBezTo>
                <a:cubicBezTo>
                  <a:pt x="180" y="180"/>
                  <a:pt x="432" y="216"/>
                  <a:pt x="468" y="180"/>
                </a:cubicBezTo>
                <a:cubicBezTo>
                  <a:pt x="504" y="144"/>
                  <a:pt x="360" y="0"/>
                  <a:pt x="540" y="0"/>
                </a:cubicBezTo>
                <a:cubicBezTo>
                  <a:pt x="720" y="0"/>
                  <a:pt x="576" y="144"/>
                  <a:pt x="612" y="180"/>
                </a:cubicBezTo>
                <a:cubicBezTo>
                  <a:pt x="648" y="216"/>
                  <a:pt x="900" y="180"/>
                  <a:pt x="900" y="180"/>
                </a:cubicBezTo>
                <a:cubicBezTo>
                  <a:pt x="900" y="180"/>
                  <a:pt x="936" y="432"/>
                  <a:pt x="900" y="468"/>
                </a:cubicBezTo>
                <a:close/>
              </a:path>
            </a:pathLst>
          </a:custGeom>
          <a:ln>
            <a:solidFill>
              <a:schemeClr val="bg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4B002CAD-0DE6-46D0-8C36-7A6277318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77" y="5173604"/>
            <a:ext cx="1583567" cy="15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7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Breitbild</PresentationFormat>
  <Paragraphs>3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</vt:lpstr>
      <vt:lpstr>Puzzlespiel – St. Elisabeth Kindergarten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Oliver Becker</dc:creator>
  <cp:lastModifiedBy>Oliver Becker</cp:lastModifiedBy>
  <cp:revision>9</cp:revision>
  <dcterms:created xsi:type="dcterms:W3CDTF">2020-05-11T13:10:34Z</dcterms:created>
  <dcterms:modified xsi:type="dcterms:W3CDTF">2020-05-24T15:58:45Z</dcterms:modified>
</cp:coreProperties>
</file>